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1"/>
  </p:notesMasterIdLst>
  <p:handoutMasterIdLst>
    <p:handoutMasterId r:id="rId72"/>
  </p:handoutMasterIdLst>
  <p:sldIdLst>
    <p:sldId id="331" r:id="rId2"/>
    <p:sldId id="503" r:id="rId3"/>
    <p:sldId id="504" r:id="rId4"/>
    <p:sldId id="505" r:id="rId5"/>
    <p:sldId id="506" r:id="rId6"/>
    <p:sldId id="514" r:id="rId7"/>
    <p:sldId id="517" r:id="rId8"/>
    <p:sldId id="516" r:id="rId9"/>
    <p:sldId id="562" r:id="rId10"/>
    <p:sldId id="563" r:id="rId11"/>
    <p:sldId id="564" r:id="rId12"/>
    <p:sldId id="565" r:id="rId13"/>
    <p:sldId id="511" r:id="rId14"/>
    <p:sldId id="495" r:id="rId15"/>
    <p:sldId id="493" r:id="rId16"/>
    <p:sldId id="494" r:id="rId17"/>
    <p:sldId id="449" r:id="rId18"/>
    <p:sldId id="569" r:id="rId19"/>
    <p:sldId id="570" r:id="rId20"/>
    <p:sldId id="571" r:id="rId21"/>
    <p:sldId id="459" r:id="rId22"/>
    <p:sldId id="572" r:id="rId23"/>
    <p:sldId id="573" r:id="rId24"/>
    <p:sldId id="574" r:id="rId25"/>
    <p:sldId id="585" r:id="rId26"/>
    <p:sldId id="582" r:id="rId27"/>
    <p:sldId id="583" r:id="rId28"/>
    <p:sldId id="599" r:id="rId29"/>
    <p:sldId id="600" r:id="rId30"/>
    <p:sldId id="601" r:id="rId31"/>
    <p:sldId id="575" r:id="rId32"/>
    <p:sldId id="461" r:id="rId33"/>
    <p:sldId id="496" r:id="rId34"/>
    <p:sldId id="628" r:id="rId35"/>
    <p:sldId id="497" r:id="rId36"/>
    <p:sldId id="433" r:id="rId37"/>
    <p:sldId id="530" r:id="rId38"/>
    <p:sldId id="604" r:id="rId39"/>
    <p:sldId id="605" r:id="rId40"/>
    <p:sldId id="445" r:id="rId41"/>
    <p:sldId id="552" r:id="rId42"/>
    <p:sldId id="567" r:id="rId43"/>
    <p:sldId id="549" r:id="rId44"/>
    <p:sldId id="553" r:id="rId45"/>
    <p:sldId id="566" r:id="rId46"/>
    <p:sldId id="551" r:id="rId47"/>
    <p:sldId id="415" r:id="rId48"/>
    <p:sldId id="616" r:id="rId49"/>
    <p:sldId id="626" r:id="rId50"/>
    <p:sldId id="617" r:id="rId51"/>
    <p:sldId id="619" r:id="rId52"/>
    <p:sldId id="622" r:id="rId53"/>
    <p:sldId id="624" r:id="rId54"/>
    <p:sldId id="625" r:id="rId55"/>
    <p:sldId id="621" r:id="rId56"/>
    <p:sldId id="611" r:id="rId57"/>
    <p:sldId id="589" r:id="rId58"/>
    <p:sldId id="590" r:id="rId59"/>
    <p:sldId id="614" r:id="rId60"/>
    <p:sldId id="612" r:id="rId61"/>
    <p:sldId id="627" r:id="rId62"/>
    <p:sldId id="468" r:id="rId63"/>
    <p:sldId id="534" r:id="rId64"/>
    <p:sldId id="603" r:id="rId65"/>
    <p:sldId id="498" r:id="rId66"/>
    <p:sldId id="499" r:id="rId67"/>
    <p:sldId id="500" r:id="rId68"/>
    <p:sldId id="501" r:id="rId69"/>
    <p:sldId id="384" r:id="rId7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7E97AA9-42A9-45B4-A9EE-CC06B2373F43}">
          <p14:sldIdLst>
            <p14:sldId id="331"/>
            <p14:sldId id="503"/>
            <p14:sldId id="504"/>
            <p14:sldId id="505"/>
            <p14:sldId id="506"/>
            <p14:sldId id="514"/>
            <p14:sldId id="517"/>
            <p14:sldId id="516"/>
            <p14:sldId id="562"/>
            <p14:sldId id="563"/>
            <p14:sldId id="564"/>
            <p14:sldId id="565"/>
            <p14:sldId id="511"/>
          </p14:sldIdLst>
        </p14:section>
        <p14:section name="Untitled Section" id="{D7753F87-473D-4B2A-B24B-6747D4C69BE1}">
          <p14:sldIdLst>
            <p14:sldId id="495"/>
            <p14:sldId id="493"/>
            <p14:sldId id="494"/>
            <p14:sldId id="449"/>
            <p14:sldId id="569"/>
            <p14:sldId id="570"/>
            <p14:sldId id="571"/>
          </p14:sldIdLst>
        </p14:section>
        <p14:section name="Untitled Section" id="{6C9A10D3-E7CF-4F06-A77F-43450179EBC4}">
          <p14:sldIdLst>
            <p14:sldId id="459"/>
            <p14:sldId id="572"/>
            <p14:sldId id="573"/>
            <p14:sldId id="574"/>
            <p14:sldId id="585"/>
            <p14:sldId id="582"/>
            <p14:sldId id="583"/>
            <p14:sldId id="599"/>
            <p14:sldId id="600"/>
            <p14:sldId id="601"/>
            <p14:sldId id="575"/>
            <p14:sldId id="461"/>
            <p14:sldId id="496"/>
            <p14:sldId id="628"/>
            <p14:sldId id="497"/>
            <p14:sldId id="433"/>
            <p14:sldId id="530"/>
            <p14:sldId id="604"/>
            <p14:sldId id="605"/>
            <p14:sldId id="445"/>
            <p14:sldId id="552"/>
            <p14:sldId id="567"/>
            <p14:sldId id="549"/>
            <p14:sldId id="553"/>
            <p14:sldId id="566"/>
            <p14:sldId id="551"/>
            <p14:sldId id="415"/>
            <p14:sldId id="616"/>
            <p14:sldId id="626"/>
            <p14:sldId id="617"/>
            <p14:sldId id="619"/>
            <p14:sldId id="622"/>
            <p14:sldId id="624"/>
            <p14:sldId id="625"/>
            <p14:sldId id="621"/>
            <p14:sldId id="611"/>
            <p14:sldId id="589"/>
            <p14:sldId id="590"/>
            <p14:sldId id="614"/>
            <p14:sldId id="612"/>
            <p14:sldId id="627"/>
            <p14:sldId id="468"/>
            <p14:sldId id="534"/>
            <p14:sldId id="603"/>
            <p14:sldId id="498"/>
            <p14:sldId id="499"/>
            <p14:sldId id="500"/>
            <p14:sldId id="501"/>
            <p14:sldId id="3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83AE4"/>
    <a:srgbClr val="3366FF"/>
    <a:srgbClr val="FF6600"/>
    <a:srgbClr val="99CCFF"/>
    <a:srgbClr val="FF0000"/>
    <a:srgbClr val="6699FF"/>
    <a:srgbClr val="66FF66"/>
    <a:srgbClr val="37309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8953" autoAdjust="0"/>
  </p:normalViewPr>
  <p:slideViewPr>
    <p:cSldViewPr>
      <p:cViewPr>
        <p:scale>
          <a:sx n="70" d="100"/>
          <a:sy n="70" d="100"/>
        </p:scale>
        <p:origin x="-11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8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2.3053007312773158E-2"/>
          <c:y val="8.5366360146952258E-2"/>
          <c:w val="0.95829864348195237"/>
          <c:h val="0.596947868970732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СИСТЕМАТИЗОВАНО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Овлашћени државни  ревизор </c:v>
                </c:pt>
                <c:pt idx="1">
                  <c:v>Државни ревизор</c:v>
                </c:pt>
                <c:pt idx="2">
                  <c:v>Виши саветник у ревизији</c:v>
                </c:pt>
                <c:pt idx="3">
                  <c:v>Виши саветник - правна подршка</c:v>
                </c:pt>
                <c:pt idx="4">
                  <c:v>Самостални саветник у ревизији</c:v>
                </c:pt>
                <c:pt idx="5">
                  <c:v>Саветник у ревизији</c:v>
                </c:pt>
                <c:pt idx="6">
                  <c:v>Млађи саветник у ревизији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</c:v>
                </c:pt>
                <c:pt idx="4">
                  <c:v>8</c:v>
                </c:pt>
                <c:pt idx="5">
                  <c:v>7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ПОПУЊЕНО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Овлашћени државни  ревизор </c:v>
                </c:pt>
                <c:pt idx="1">
                  <c:v>Државни ревизор</c:v>
                </c:pt>
                <c:pt idx="2">
                  <c:v>Виши саветник у ревизији</c:v>
                </c:pt>
                <c:pt idx="3">
                  <c:v>Виши саветник - правна подршка</c:v>
                </c:pt>
                <c:pt idx="4">
                  <c:v>Самостални саветник у ревизији</c:v>
                </c:pt>
                <c:pt idx="5">
                  <c:v>Саветник у ревизији</c:v>
                </c:pt>
                <c:pt idx="6">
                  <c:v>Млађи саветник у ревизији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92928"/>
        <c:axId val="107307008"/>
        <c:axId val="0"/>
      </c:bar3DChart>
      <c:catAx>
        <c:axId val="1072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7307008"/>
        <c:crosses val="autoZero"/>
        <c:auto val="1"/>
        <c:lblAlgn val="ctr"/>
        <c:lblOffset val="100"/>
        <c:noMultiLvlLbl val="0"/>
      </c:catAx>
      <c:valAx>
        <c:axId val="10730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2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9680737480318282E-2"/>
          <c:y val="4.146975161567211E-2"/>
          <c:w val="0.65947938690910224"/>
          <c:h val="0.12726606776131966"/>
        </c:manualLayout>
      </c:layout>
      <c:overlay val="0"/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694841114496E-2"/>
          <c:y val="0.16282222610674169"/>
          <c:w val="0.49178113177473265"/>
          <c:h val="0.789028645655577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explosion val="16"/>
          <c:dPt>
            <c:idx val="0"/>
            <c:bubble3D val="0"/>
            <c:spPr>
              <a:solidFill>
                <a:schemeClr val="accent2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1"/>
            <c:bubble3D val="0"/>
            <c:spPr>
              <a:pattFill prst="pct90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pattFill prst="pct75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3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4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5"/>
            <c:bubble3D val="0"/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Lbls>
            <c:dLbl>
              <c:idx val="0"/>
              <c:layout>
                <c:manualLayout>
                  <c:x val="4.6195461087332581E-3"/>
                  <c:y val="-0.128138721549951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251735728584086E-2"/>
                  <c:y val="-0.13315033389124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381297729606075E-2"/>
                  <c:y val="-0.104635741415695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0033214414634036E-2"/>
                  <c:y val="8.75099119996825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587166156457004"/>
                  <c:y val="5.74385456019679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9119735972359611E-2"/>
                  <c:y val="-0.116167037949443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Овлашћени државни  ревизор </c:v>
                </c:pt>
                <c:pt idx="1">
                  <c:v>Државни ревизор</c:v>
                </c:pt>
                <c:pt idx="2">
                  <c:v>Виши саветник у ревизији</c:v>
                </c:pt>
                <c:pt idx="3">
                  <c:v>Самостални саветник у ревизији</c:v>
                </c:pt>
                <c:pt idx="4">
                  <c:v>Саветник у ревизији</c:v>
                </c:pt>
                <c:pt idx="5">
                  <c:v>Млађи саветник у ревизији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002911242270677"/>
          <c:y val="0.24265101731856928"/>
          <c:w val="0.2878021996052712"/>
          <c:h val="0.623615728249213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83656311436864E-2"/>
          <c:y val="0.13966156538162428"/>
          <c:w val="0.79424814891826501"/>
          <c:h val="0.767524962504166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8"/>
          <c:dPt>
            <c:idx val="0"/>
            <c:bubble3D val="0"/>
            <c:spPr>
              <a:pattFill prst="pct20">
                <a:fgClr>
                  <a:srgbClr val="FF9900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wdDnDiag">
                <a:fgClr>
                  <a:srgbClr val="FF9900"/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Vert">
                <a:fgClr>
                  <a:srgbClr val="FF9900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4.9403936956578E-2"/>
                  <c:y val="0.295353467670258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0826300397747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370423832348262E-2"/>
                  <c:y val="0.19628830303577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843088417319538"/>
                  <c:y val="1.4624243139651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/>
              </c:spPr>
            </c:leaderLines>
          </c:dLbls>
          <c:cat>
            <c:strRef>
              <c:f>Sheet1!$A$2:$A$6</c:f>
              <c:strCache>
                <c:ptCount val="5"/>
                <c:pt idx="0">
                  <c:v>Доприноси обвезника који се НЕ финансирају из буџета</c:v>
                </c:pt>
                <c:pt idx="1">
                  <c:v>Доприноси обвезника који се финансирају из буџета </c:v>
                </c:pt>
                <c:pt idx="2">
                  <c:v>Трансфери између ООСО у корист РФЗО-а - пензионери, корисници НН</c:v>
                </c:pt>
                <c:pt idx="3">
                  <c:v>Трансфери од других нивоа власти</c:v>
                </c:pt>
                <c:pt idx="4">
                  <c:v>Остали приходи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100798111</c:v>
                </c:pt>
                <c:pt idx="1">
                  <c:v>47184167</c:v>
                </c:pt>
                <c:pt idx="2">
                  <c:v>55220545</c:v>
                </c:pt>
                <c:pt idx="3">
                  <c:v>9915107</c:v>
                </c:pt>
                <c:pt idx="4">
                  <c:v>4585224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pct8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explosion val="12"/>
          <c:dPt>
            <c:idx val="0"/>
            <c:bubble3D val="0"/>
            <c:spPr>
              <a:pattFill prst="lgCheck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zigZ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explosion val="13"/>
            <c:spPr>
              <a:pattFill prst="wd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otDmnd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43512200585242572"/>
                  <c:y val="1.31730795361499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5308671281607"/>
                  <c:y val="1.4467793509054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19336118248017E-2"/>
                  <c:y val="0.193813968586823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584197111982304E-2"/>
                  <c:y val="0.207230446617042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23969467079436E-2"/>
                  <c:y val="3.60119085426825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/>
              </c:spPr>
            </c:leaderLines>
          </c:dLbls>
          <c:cat>
            <c:strRef>
              <c:f>Sheet1!$A$2:$A$6</c:f>
              <c:strCache>
                <c:ptCount val="5"/>
                <c:pt idx="0">
                  <c:v>Трансфери од буџета  за здравствену заштиту лица из члана 22. ЗЗО</c:v>
                </c:pt>
                <c:pt idx="1">
                  <c:v>Трансфери од буџета - здравствене заштита лица оболелих од ретких болести</c:v>
                </c:pt>
                <c:pt idx="2">
                  <c:v>Трансфери од буџета -35% накнаде зараде услед привремене спречености за рад преко 30 дана у вези са одржавањем трудноће </c:v>
                </c:pt>
                <c:pt idx="3">
                  <c:v>Трансфери буџета по основу доприноса за здравствено осигурање за одређена привредна друштва по Закључку Владе</c:v>
                </c:pt>
                <c:pt idx="4">
                  <c:v>Трансфери од буџета због смањене стопе доприноса за здравствено осигурање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984679</c:v>
                </c:pt>
                <c:pt idx="1">
                  <c:v>335321</c:v>
                </c:pt>
                <c:pt idx="2">
                  <c:v>1260000</c:v>
                </c:pt>
                <c:pt idx="3">
                  <c:v>605107</c:v>
                </c:pt>
                <c:pt idx="4">
                  <c:v>6730000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80"/>
      <c:rotY val="3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06307012719435E-2"/>
          <c:y val="0.12416822411081808"/>
          <c:w val="0.84293297071675233"/>
          <c:h val="0.82475192396507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2"/>
            <c:bubble3D val="0"/>
            <c:spPr>
              <a:pattFill prst="solidDmnd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-0.38466203479686828"/>
                  <c:y val="4.39672238935672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05528678631667"/>
                  <c:y val="0.35402180277937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Расходи за права из социјалног осигурања која се исплаћују непосредно </a:t>
                    </a:r>
                    <a:r>
                      <a:rPr lang="ru-RU" dirty="0" smtClean="0"/>
                      <a:t>домаћинствима; 9.972.378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3105802752862"/>
                  <c:y val="-9.60452068846944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Расходи за права из социјалног осигурања која се исплаћују непосредно пружаоцима услуга (ЗУ</a:t>
                    </a:r>
                    <a:r>
                      <a:rPr lang="ru-RU" dirty="0" smtClean="0"/>
                      <a:t>); 206.764.178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Расходи и издаци за рад РФЗО-а</c:v>
                </c:pt>
                <c:pt idx="1">
                  <c:v>Расходи за права из социјалног осигурања која се исплаћују непосредно домаћинствима
</c:v>
                </c:pt>
                <c:pt idx="2">
                  <c:v>Расходи за права из социјалног осигурања која се исплаћују непосредно пружаоцима услуга (ЗУ)
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3672484</c:v>
                </c:pt>
                <c:pt idx="1">
                  <c:v>9972378</c:v>
                </c:pt>
                <c:pt idx="2">
                  <c:v>206764178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19989872180545E-2"/>
          <c:y val="1.723780529033498E-2"/>
          <c:w val="0.92788001012781951"/>
          <c:h val="0.768186193741703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411 - Плате, додаци и накнаде запослених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Клиничко-болнички центар "Земун"</c:v>
                </c:pt>
                <c:pt idx="1">
                  <c:v>Институт за трансфузију крви Србије</c:v>
                </c:pt>
                <c:pt idx="2">
                  <c:v>Институт за онкологију Војводине, Сремска Каменица </c:v>
                </c:pt>
                <c:pt idx="3">
                  <c:v>Институт за лечeње и рехабилитацију "Нишка бања", Ниш</c:v>
                </c:pt>
                <c:pt idx="4">
                  <c:v>Завод за хитну медицинску помоћ Крагујевац</c:v>
                </c:pt>
                <c:pt idx="5">
                  <c:v>Општа болница Лесковац</c:v>
                </c:pt>
                <c:pt idx="6">
                  <c:v>Специјална болница за психијатријске болести "Горња Топоница", Ниш</c:v>
                </c:pt>
                <c:pt idx="7">
                  <c:v>Специјална болница за рехабилитацију "Врдник"</c:v>
                </c:pt>
                <c:pt idx="8">
                  <c:v>Дом здравља Крагујевац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1025232</c:v>
                </c:pt>
                <c:pt idx="1">
                  <c:v>304554</c:v>
                </c:pt>
                <c:pt idx="2">
                  <c:v>424277</c:v>
                </c:pt>
                <c:pt idx="3">
                  <c:v>330816</c:v>
                </c:pt>
                <c:pt idx="4">
                  <c:v>140977</c:v>
                </c:pt>
                <c:pt idx="5">
                  <c:v>1028201</c:v>
                </c:pt>
                <c:pt idx="6">
                  <c:v>412510</c:v>
                </c:pt>
                <c:pt idx="7">
                  <c:v>88577</c:v>
                </c:pt>
                <c:pt idx="8">
                  <c:v>505621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426 - Материјал
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Клиничко-болнички центар "Земун"</c:v>
                </c:pt>
                <c:pt idx="1">
                  <c:v>Институт за трансфузију крви Србије</c:v>
                </c:pt>
                <c:pt idx="2">
                  <c:v>Институт за онкологију Војводине, Сремска Каменица </c:v>
                </c:pt>
                <c:pt idx="3">
                  <c:v>Институт за лечeње и рехабилитацију "Нишка бања", Ниш</c:v>
                </c:pt>
                <c:pt idx="4">
                  <c:v>Завод за хитну медицинску помоћ Крагујевац</c:v>
                </c:pt>
                <c:pt idx="5">
                  <c:v>Општа болница Лесковац</c:v>
                </c:pt>
                <c:pt idx="6">
                  <c:v>Специјална болница за психијатријске болести "Горња Топоница", Ниш</c:v>
                </c:pt>
                <c:pt idx="7">
                  <c:v>Специјална болница за рехабилитацију "Врдник"</c:v>
                </c:pt>
                <c:pt idx="8">
                  <c:v>Дом здравља Крагујевац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731273</c:v>
                </c:pt>
                <c:pt idx="1">
                  <c:v>191068</c:v>
                </c:pt>
                <c:pt idx="2">
                  <c:v>1019321</c:v>
                </c:pt>
                <c:pt idx="3">
                  <c:v>231095</c:v>
                </c:pt>
                <c:pt idx="4">
                  <c:v>21804</c:v>
                </c:pt>
                <c:pt idx="5">
                  <c:v>497834</c:v>
                </c:pt>
                <c:pt idx="6">
                  <c:v>126856</c:v>
                </c:pt>
                <c:pt idx="7">
                  <c:v>54902</c:v>
                </c:pt>
                <c:pt idx="8">
                  <c:v>80232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Остали расходи и издаци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cat>
            <c:strRef>
              <c:f>Sheet1!$A$2:$A$10</c:f>
              <c:strCache>
                <c:ptCount val="9"/>
                <c:pt idx="0">
                  <c:v>Клиничко-болнички центар "Земун"</c:v>
                </c:pt>
                <c:pt idx="1">
                  <c:v>Институт за трансфузију крви Србије</c:v>
                </c:pt>
                <c:pt idx="2">
                  <c:v>Институт за онкологију Војводине, Сремска Каменица </c:v>
                </c:pt>
                <c:pt idx="3">
                  <c:v>Институт за лечeње и рехабилитацију "Нишка бања", Ниш</c:v>
                </c:pt>
                <c:pt idx="4">
                  <c:v>Завод за хитну медицинску помоћ Крагујевац</c:v>
                </c:pt>
                <c:pt idx="5">
                  <c:v>Општа болница Лесковац</c:v>
                </c:pt>
                <c:pt idx="6">
                  <c:v>Специјална болница за психијатријске болести "Горња Топоница", Ниш</c:v>
                </c:pt>
                <c:pt idx="7">
                  <c:v>Специјална болница за рехабилитацију "Врдник"</c:v>
                </c:pt>
                <c:pt idx="8">
                  <c:v>Дом здравља Крагујевац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510908</c:v>
                </c:pt>
                <c:pt idx="1">
                  <c:v>204962</c:v>
                </c:pt>
                <c:pt idx="2">
                  <c:v>317643</c:v>
                </c:pt>
                <c:pt idx="3">
                  <c:v>263190</c:v>
                </c:pt>
                <c:pt idx="4">
                  <c:v>46183</c:v>
                </c:pt>
                <c:pt idx="5" formatCode="#,##0">
                  <c:v>419180</c:v>
                </c:pt>
                <c:pt idx="6">
                  <c:v>245541</c:v>
                </c:pt>
                <c:pt idx="7" formatCode="#,##0">
                  <c:v>158626</c:v>
                </c:pt>
                <c:pt idx="8">
                  <c:v>187064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01856"/>
        <c:axId val="94340992"/>
      </c:barChart>
      <c:catAx>
        <c:axId val="9380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4340992"/>
        <c:crosses val="autoZero"/>
        <c:auto val="1"/>
        <c:lblAlgn val="ctr"/>
        <c:lblOffset val="100"/>
        <c:noMultiLvlLbl val="0"/>
      </c:catAx>
      <c:valAx>
        <c:axId val="94340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380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678312478642166E-2"/>
          <c:y val="0.90071331194699833"/>
          <c:w val="0.96142221498244451"/>
          <c:h val="9.485639573743087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D9D00-D2C1-4267-A147-07E5B7FDE639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2709C-8CC7-4B6C-BBF0-E6D9F18C303B}">
      <dgm:prSet custT="1"/>
      <dgm:spPr/>
      <dgm:t>
        <a:bodyPr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Највиши орган ревизије јавних средстава у Републици Србији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1BEE19EC-7774-42FD-B0F1-784918A8F287}" type="parTrans" cxnId="{D202704C-C28C-4BEC-A6A1-755D8C01B361}">
      <dgm:prSet/>
      <dgm:spPr/>
      <dgm:t>
        <a:bodyPr/>
        <a:lstStyle/>
        <a:p>
          <a:endParaRPr lang="en-US"/>
        </a:p>
      </dgm:t>
    </dgm:pt>
    <dgm:pt modelId="{15D77318-0381-4508-8C3D-5CF193C38E5F}" type="sibTrans" cxnId="{D202704C-C28C-4BEC-A6A1-755D8C01B361}">
      <dgm:prSet/>
      <dgm:spPr/>
      <dgm:t>
        <a:bodyPr/>
        <a:lstStyle/>
        <a:p>
          <a:endParaRPr lang="en-US"/>
        </a:p>
      </dgm:t>
    </dgm:pt>
    <dgm:pt modelId="{7F59160F-A8A0-43EB-B9D2-4A01AF977116}">
      <dgm:prSet custT="1"/>
      <dgm:spPr/>
      <dgm:t>
        <a:bodyPr/>
        <a:lstStyle/>
        <a:p>
          <a:pPr algn="ctr"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Уставом утемељена институција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D14C85BE-F0FE-4A96-B697-247A64A147E6}" type="parTrans" cxnId="{A84E682C-A4E5-47AB-9480-E6447D8BC223}">
      <dgm:prSet/>
      <dgm:spPr/>
      <dgm:t>
        <a:bodyPr/>
        <a:lstStyle/>
        <a:p>
          <a:endParaRPr lang="en-US"/>
        </a:p>
      </dgm:t>
    </dgm:pt>
    <dgm:pt modelId="{E1A0A96A-E02C-4E64-B056-41F9DBBBBE51}" type="sibTrans" cxnId="{A84E682C-A4E5-47AB-9480-E6447D8BC223}">
      <dgm:prSet/>
      <dgm:spPr/>
      <dgm:t>
        <a:bodyPr/>
        <a:lstStyle/>
        <a:p>
          <a:endParaRPr lang="en-US"/>
        </a:p>
      </dgm:t>
    </dgm:pt>
    <dgm:pt modelId="{70DBF877-15D3-4161-AE37-68E978BCA49F}">
      <dgm:prSet custT="1"/>
      <dgm:spPr/>
      <dgm:t>
        <a:bodyPr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Самосталана и независна институција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C8CDCB7D-E343-446A-9B3D-E228A52C08A8}" type="parTrans" cxnId="{D514DCFD-4A0E-4387-B2E2-11A8D1F5122F}">
      <dgm:prSet/>
      <dgm:spPr/>
      <dgm:t>
        <a:bodyPr/>
        <a:lstStyle/>
        <a:p>
          <a:endParaRPr lang="en-US"/>
        </a:p>
      </dgm:t>
    </dgm:pt>
    <dgm:pt modelId="{90E51DF2-B0CA-425D-874C-3C4A6C4F1667}" type="sibTrans" cxnId="{D514DCFD-4A0E-4387-B2E2-11A8D1F5122F}">
      <dgm:prSet/>
      <dgm:spPr/>
      <dgm:t>
        <a:bodyPr/>
        <a:lstStyle/>
        <a:p>
          <a:endParaRPr lang="en-US"/>
        </a:p>
      </dgm:t>
    </dgm:pt>
    <dgm:pt modelId="{D6867952-F958-41B7-85E7-D7D04C41562F}">
      <dgm:prSet custT="1"/>
      <dgm:spPr/>
      <dgm:t>
        <a:bodyPr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За свој рад одговорна је Народној скупштини Републике Србије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294BA110-224D-4DE6-BE7D-CFD09237C080}" type="parTrans" cxnId="{F3C2C672-B4CE-4E85-BDC1-F64DF6B394D9}">
      <dgm:prSet/>
      <dgm:spPr/>
      <dgm:t>
        <a:bodyPr/>
        <a:lstStyle/>
        <a:p>
          <a:endParaRPr lang="en-US"/>
        </a:p>
      </dgm:t>
    </dgm:pt>
    <dgm:pt modelId="{C65E329F-6F80-4D8A-B71A-FB5450F72D92}" type="sibTrans" cxnId="{F3C2C672-B4CE-4E85-BDC1-F64DF6B394D9}">
      <dgm:prSet/>
      <dgm:spPr/>
      <dgm:t>
        <a:bodyPr/>
        <a:lstStyle/>
        <a:p>
          <a:endParaRPr lang="en-US"/>
        </a:p>
      </dgm:t>
    </dgm:pt>
    <dgm:pt modelId="{80C76C36-DD0B-4C27-BC52-1949D7E8CB4C}" type="pres">
      <dgm:prSet presAssocID="{AE0D9D00-D2C1-4267-A147-07E5B7FDE63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B58F9B8-8018-48AF-8793-426CF7D913D6}" type="pres">
      <dgm:prSet presAssocID="{AE0D9D00-D2C1-4267-A147-07E5B7FDE639}" presName="pyramid" presStyleLbl="node1" presStyleIdx="0" presStyleCnt="1"/>
      <dgm:spPr/>
      <dgm:t>
        <a:bodyPr/>
        <a:lstStyle/>
        <a:p>
          <a:endParaRPr lang="en-US"/>
        </a:p>
      </dgm:t>
    </dgm:pt>
    <dgm:pt modelId="{DA7FE2E6-55C4-499C-A73B-F29BBEA9C107}" type="pres">
      <dgm:prSet presAssocID="{AE0D9D00-D2C1-4267-A147-07E5B7FDE639}" presName="theList" presStyleCnt="0"/>
      <dgm:spPr/>
      <dgm:t>
        <a:bodyPr/>
        <a:lstStyle/>
        <a:p>
          <a:endParaRPr lang="en-US"/>
        </a:p>
      </dgm:t>
    </dgm:pt>
    <dgm:pt modelId="{A7ECB668-1F46-4990-850D-76599D920AAD}" type="pres">
      <dgm:prSet presAssocID="{B6D2709C-8CC7-4B6C-BBF0-E6D9F18C303B}" presName="aNode" presStyleLbl="fgAcc1" presStyleIdx="0" presStyleCnt="4" custLinFactY="77962" custLinFactNeighborX="19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F526-43CA-4E60-8BFD-DB4915F489A1}" type="pres">
      <dgm:prSet presAssocID="{B6D2709C-8CC7-4B6C-BBF0-E6D9F18C303B}" presName="aSpace" presStyleCnt="0"/>
      <dgm:spPr/>
      <dgm:t>
        <a:bodyPr/>
        <a:lstStyle/>
        <a:p>
          <a:endParaRPr lang="en-US"/>
        </a:p>
      </dgm:t>
    </dgm:pt>
    <dgm:pt modelId="{154B1C27-E918-402F-B1F1-BCE1BE963374}" type="pres">
      <dgm:prSet presAssocID="{7F59160F-A8A0-43EB-B9D2-4A01AF977116}" presName="aNode" presStyleLbl="fgAcc1" presStyleIdx="1" presStyleCnt="4" custLinFactY="-122360" custLinFactNeighborX="192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0E938-EEF7-4109-B1E8-863AFFC7A96C}" type="pres">
      <dgm:prSet presAssocID="{7F59160F-A8A0-43EB-B9D2-4A01AF977116}" presName="aSpace" presStyleCnt="0"/>
      <dgm:spPr/>
      <dgm:t>
        <a:bodyPr/>
        <a:lstStyle/>
        <a:p>
          <a:endParaRPr lang="en-US"/>
        </a:p>
      </dgm:t>
    </dgm:pt>
    <dgm:pt modelId="{D2DC10B2-7A23-45C7-98D8-5A08B3880AA7}" type="pres">
      <dgm:prSet presAssocID="{70DBF877-15D3-4161-AE37-68E978BCA49F}" presName="aNode" presStyleLbl="fgAcc1" presStyleIdx="2" presStyleCnt="4" custLinFactNeighborX="2279" custLinFactNeighborY="-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255A1-78F3-4E31-B8BB-8352E0C9F4D4}" type="pres">
      <dgm:prSet presAssocID="{70DBF877-15D3-4161-AE37-68E978BCA49F}" presName="aSpace" presStyleCnt="0"/>
      <dgm:spPr/>
      <dgm:t>
        <a:bodyPr/>
        <a:lstStyle/>
        <a:p>
          <a:endParaRPr lang="en-US"/>
        </a:p>
      </dgm:t>
    </dgm:pt>
    <dgm:pt modelId="{33F0A9CD-2C39-4B76-9A0E-59F19E1F3232}" type="pres">
      <dgm:prSet presAssocID="{D6867952-F958-41B7-85E7-D7D04C41562F}" presName="aNode" presStyleLbl="fgAcc1" presStyleIdx="3" presStyleCnt="4" custLinFactNeighborX="2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0F527-509A-4A26-953E-23FAA3C7A072}" type="pres">
      <dgm:prSet presAssocID="{D6867952-F958-41B7-85E7-D7D04C41562F}" presName="aSpace" presStyleCnt="0"/>
      <dgm:spPr/>
      <dgm:t>
        <a:bodyPr/>
        <a:lstStyle/>
        <a:p>
          <a:endParaRPr lang="en-US"/>
        </a:p>
      </dgm:t>
    </dgm:pt>
  </dgm:ptLst>
  <dgm:cxnLst>
    <dgm:cxn modelId="{36C3D4FA-2D9B-49EA-AC6D-9C7A987A72F2}" type="presOf" srcId="{AE0D9D00-D2C1-4267-A147-07E5B7FDE639}" destId="{80C76C36-DD0B-4C27-BC52-1949D7E8CB4C}" srcOrd="0" destOrd="0" presId="urn:microsoft.com/office/officeart/2005/8/layout/pyramid2"/>
    <dgm:cxn modelId="{A84E682C-A4E5-47AB-9480-E6447D8BC223}" srcId="{AE0D9D00-D2C1-4267-A147-07E5B7FDE639}" destId="{7F59160F-A8A0-43EB-B9D2-4A01AF977116}" srcOrd="1" destOrd="0" parTransId="{D14C85BE-F0FE-4A96-B697-247A64A147E6}" sibTransId="{E1A0A96A-E02C-4E64-B056-41F9DBBBBE51}"/>
    <dgm:cxn modelId="{B7753FBB-6F09-4350-9FDE-8E6DB8799D8D}" type="presOf" srcId="{70DBF877-15D3-4161-AE37-68E978BCA49F}" destId="{D2DC10B2-7A23-45C7-98D8-5A08B3880AA7}" srcOrd="0" destOrd="0" presId="urn:microsoft.com/office/officeart/2005/8/layout/pyramid2"/>
    <dgm:cxn modelId="{F3C2C672-B4CE-4E85-BDC1-F64DF6B394D9}" srcId="{AE0D9D00-D2C1-4267-A147-07E5B7FDE639}" destId="{D6867952-F958-41B7-85E7-D7D04C41562F}" srcOrd="3" destOrd="0" parTransId="{294BA110-224D-4DE6-BE7D-CFD09237C080}" sibTransId="{C65E329F-6F80-4D8A-B71A-FB5450F72D92}"/>
    <dgm:cxn modelId="{1619C9EB-1362-48DC-8861-8216E8247A94}" type="presOf" srcId="{B6D2709C-8CC7-4B6C-BBF0-E6D9F18C303B}" destId="{A7ECB668-1F46-4990-850D-76599D920AAD}" srcOrd="0" destOrd="0" presId="urn:microsoft.com/office/officeart/2005/8/layout/pyramid2"/>
    <dgm:cxn modelId="{298D104E-A46D-4DDB-A4D7-DABD893A5867}" type="presOf" srcId="{7F59160F-A8A0-43EB-B9D2-4A01AF977116}" destId="{154B1C27-E918-402F-B1F1-BCE1BE963374}" srcOrd="0" destOrd="0" presId="urn:microsoft.com/office/officeart/2005/8/layout/pyramid2"/>
    <dgm:cxn modelId="{D202704C-C28C-4BEC-A6A1-755D8C01B361}" srcId="{AE0D9D00-D2C1-4267-A147-07E5B7FDE639}" destId="{B6D2709C-8CC7-4B6C-BBF0-E6D9F18C303B}" srcOrd="0" destOrd="0" parTransId="{1BEE19EC-7774-42FD-B0F1-784918A8F287}" sibTransId="{15D77318-0381-4508-8C3D-5CF193C38E5F}"/>
    <dgm:cxn modelId="{D514DCFD-4A0E-4387-B2E2-11A8D1F5122F}" srcId="{AE0D9D00-D2C1-4267-A147-07E5B7FDE639}" destId="{70DBF877-15D3-4161-AE37-68E978BCA49F}" srcOrd="2" destOrd="0" parTransId="{C8CDCB7D-E343-446A-9B3D-E228A52C08A8}" sibTransId="{90E51DF2-B0CA-425D-874C-3C4A6C4F1667}"/>
    <dgm:cxn modelId="{15D2B8D3-5E69-4DAE-AC92-F4888368A670}" type="presOf" srcId="{D6867952-F958-41B7-85E7-D7D04C41562F}" destId="{33F0A9CD-2C39-4B76-9A0E-59F19E1F3232}" srcOrd="0" destOrd="0" presId="urn:microsoft.com/office/officeart/2005/8/layout/pyramid2"/>
    <dgm:cxn modelId="{E0FA5DF9-183D-4636-AB41-5451E68E10F7}" type="presParOf" srcId="{80C76C36-DD0B-4C27-BC52-1949D7E8CB4C}" destId="{9B58F9B8-8018-48AF-8793-426CF7D913D6}" srcOrd="0" destOrd="0" presId="urn:microsoft.com/office/officeart/2005/8/layout/pyramid2"/>
    <dgm:cxn modelId="{8FAD32BA-CABC-436E-8A7C-9867B0CE380B}" type="presParOf" srcId="{80C76C36-DD0B-4C27-BC52-1949D7E8CB4C}" destId="{DA7FE2E6-55C4-499C-A73B-F29BBEA9C107}" srcOrd="1" destOrd="0" presId="urn:microsoft.com/office/officeart/2005/8/layout/pyramid2"/>
    <dgm:cxn modelId="{0A10F666-0AA6-4456-B24D-C83698F3963E}" type="presParOf" srcId="{DA7FE2E6-55C4-499C-A73B-F29BBEA9C107}" destId="{A7ECB668-1F46-4990-850D-76599D920AAD}" srcOrd="0" destOrd="0" presId="urn:microsoft.com/office/officeart/2005/8/layout/pyramid2"/>
    <dgm:cxn modelId="{ADAE7A52-DBBE-41EE-929D-000C82627F8F}" type="presParOf" srcId="{DA7FE2E6-55C4-499C-A73B-F29BBEA9C107}" destId="{A0F5F526-43CA-4E60-8BFD-DB4915F489A1}" srcOrd="1" destOrd="0" presId="urn:microsoft.com/office/officeart/2005/8/layout/pyramid2"/>
    <dgm:cxn modelId="{EBE92390-FEA5-4792-B3DC-201F3E34630E}" type="presParOf" srcId="{DA7FE2E6-55C4-499C-A73B-F29BBEA9C107}" destId="{154B1C27-E918-402F-B1F1-BCE1BE963374}" srcOrd="2" destOrd="0" presId="urn:microsoft.com/office/officeart/2005/8/layout/pyramid2"/>
    <dgm:cxn modelId="{3EC66D17-3559-49DE-96C5-52479A6EA173}" type="presParOf" srcId="{DA7FE2E6-55C4-499C-A73B-F29BBEA9C107}" destId="{E5A0E938-EEF7-4109-B1E8-863AFFC7A96C}" srcOrd="3" destOrd="0" presId="urn:microsoft.com/office/officeart/2005/8/layout/pyramid2"/>
    <dgm:cxn modelId="{F9A7233A-649E-4F29-B17D-F9A857A4CF79}" type="presParOf" srcId="{DA7FE2E6-55C4-499C-A73B-F29BBEA9C107}" destId="{D2DC10B2-7A23-45C7-98D8-5A08B3880AA7}" srcOrd="4" destOrd="0" presId="urn:microsoft.com/office/officeart/2005/8/layout/pyramid2"/>
    <dgm:cxn modelId="{EAD035EA-541D-4214-A48F-37A05A9FB111}" type="presParOf" srcId="{DA7FE2E6-55C4-499C-A73B-F29BBEA9C107}" destId="{A47255A1-78F3-4E31-B8BB-8352E0C9F4D4}" srcOrd="5" destOrd="0" presId="urn:microsoft.com/office/officeart/2005/8/layout/pyramid2"/>
    <dgm:cxn modelId="{A17CA96B-9315-4F27-8C73-09C96D1F6FD4}" type="presParOf" srcId="{DA7FE2E6-55C4-499C-A73B-F29BBEA9C107}" destId="{33F0A9CD-2C39-4B76-9A0E-59F19E1F3232}" srcOrd="6" destOrd="0" presId="urn:microsoft.com/office/officeart/2005/8/layout/pyramid2"/>
    <dgm:cxn modelId="{6CFDA136-AA35-4785-9269-667A8888E51F}" type="presParOf" srcId="{DA7FE2E6-55C4-499C-A73B-F29BBEA9C107}" destId="{8C70F527-509A-4A26-953E-23FAA3C7A07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69A51-39A4-4683-BFBF-050F4982B9AB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7493A63F-EEE5-4879-87C3-112080A4D7DF}">
      <dgm:prSet phldrT="[Text]"/>
      <dgm:spPr/>
      <dgm:t>
        <a:bodyPr/>
        <a:lstStyle/>
        <a:p>
          <a:r>
            <a:rPr lang="sr-Cyrl-RS" dirty="0" smtClean="0"/>
            <a:t>РФЗО</a:t>
          </a:r>
          <a:endParaRPr lang="en-US" dirty="0"/>
        </a:p>
      </dgm:t>
    </dgm:pt>
    <dgm:pt modelId="{9BDCEECA-B61F-481A-BCB9-5026791C48B8}" type="parTrans" cxnId="{3CDBC41F-EC04-4164-BD88-2F59592E5E6F}">
      <dgm:prSet/>
      <dgm:spPr/>
      <dgm:t>
        <a:bodyPr/>
        <a:lstStyle/>
        <a:p>
          <a:endParaRPr lang="en-US"/>
        </a:p>
      </dgm:t>
    </dgm:pt>
    <dgm:pt modelId="{AE929611-44BA-48E2-ADB5-5271D5D156D7}" type="sibTrans" cxnId="{3CDBC41F-EC04-4164-BD88-2F59592E5E6F}">
      <dgm:prSet/>
      <dgm:spPr/>
      <dgm:t>
        <a:bodyPr/>
        <a:lstStyle/>
        <a:p>
          <a:endParaRPr lang="en-US"/>
        </a:p>
      </dgm:t>
    </dgm:pt>
    <dgm:pt modelId="{FB10788C-DC1B-4D43-824F-3C9CF2C4FD48}">
      <dgm:prSet/>
      <dgm:spPr/>
      <dgm:t>
        <a:bodyPr/>
        <a:lstStyle/>
        <a:p>
          <a:r>
            <a:rPr lang="ru-RU" dirty="0" smtClean="0"/>
            <a:t>Остали извори</a:t>
          </a:r>
          <a:endParaRPr lang="en-US" dirty="0"/>
        </a:p>
      </dgm:t>
    </dgm:pt>
    <dgm:pt modelId="{126ECDD5-BBBB-46E9-9A8F-E2417DDE64F1}" type="parTrans" cxnId="{40A37FFD-7818-4DE2-9A58-188819A548AA}">
      <dgm:prSet/>
      <dgm:spPr/>
      <dgm:t>
        <a:bodyPr/>
        <a:lstStyle/>
        <a:p>
          <a:endParaRPr lang="en-US"/>
        </a:p>
      </dgm:t>
    </dgm:pt>
    <dgm:pt modelId="{AB1AB80C-90C6-4DEC-A411-32E815216D72}" type="sibTrans" cxnId="{40A37FFD-7818-4DE2-9A58-188819A548AA}">
      <dgm:prSet/>
      <dgm:spPr/>
      <dgm:t>
        <a:bodyPr/>
        <a:lstStyle/>
        <a:p>
          <a:endParaRPr lang="en-US"/>
        </a:p>
      </dgm:t>
    </dgm:pt>
    <dgm:pt modelId="{984DD381-56CE-4033-BAD3-33E2CCA6EC37}">
      <dgm:prSet/>
      <dgm:spPr/>
      <dgm:t>
        <a:bodyPr/>
        <a:lstStyle/>
        <a:p>
          <a:pPr>
            <a:spcAft>
              <a:spcPts val="0"/>
            </a:spcAft>
          </a:pPr>
          <a:r>
            <a:rPr lang="sr-Cyrl-CS" dirty="0" smtClean="0"/>
            <a:t>Оснивач (</a:t>
          </a:r>
          <a:r>
            <a:rPr lang="ru-RU" dirty="0" smtClean="0"/>
            <a:t>Буџет РС</a:t>
          </a:r>
        </a:p>
        <a:p>
          <a:pPr>
            <a:spcAft>
              <a:spcPts val="0"/>
            </a:spcAft>
          </a:pPr>
          <a:r>
            <a:rPr lang="ru-RU" dirty="0" smtClean="0"/>
            <a:t>локална власт )</a:t>
          </a:r>
          <a:endParaRPr lang="en-US" dirty="0"/>
        </a:p>
      </dgm:t>
    </dgm:pt>
    <dgm:pt modelId="{07D1C0A6-5B8F-4C50-91F6-F1C4D9FC0CAA}" type="parTrans" cxnId="{7EB39984-355F-4DA6-A987-DEEF9BF9E760}">
      <dgm:prSet/>
      <dgm:spPr/>
      <dgm:t>
        <a:bodyPr/>
        <a:lstStyle/>
        <a:p>
          <a:endParaRPr lang="en-US"/>
        </a:p>
      </dgm:t>
    </dgm:pt>
    <dgm:pt modelId="{E51D2F4A-34EB-49A3-962B-A40244B7715B}" type="sibTrans" cxnId="{7EB39984-355F-4DA6-A987-DEEF9BF9E760}">
      <dgm:prSet/>
      <dgm:spPr/>
      <dgm:t>
        <a:bodyPr/>
        <a:lstStyle/>
        <a:p>
          <a:endParaRPr lang="en-US"/>
        </a:p>
      </dgm:t>
    </dgm:pt>
    <dgm:pt modelId="{56810280-AAA6-473C-BF46-EAE3114FC592}">
      <dgm:prSet/>
      <dgm:spPr/>
      <dgm:t>
        <a:bodyPr/>
        <a:lstStyle/>
        <a:p>
          <a:r>
            <a:rPr lang="sr-Cyrl-CS" dirty="0" smtClean="0"/>
            <a:t>Донације</a:t>
          </a:r>
          <a:endParaRPr lang="en-US" dirty="0"/>
        </a:p>
      </dgm:t>
    </dgm:pt>
    <dgm:pt modelId="{2DBD7679-74E5-42E4-BE59-263E672214B9}" type="parTrans" cxnId="{C5CC7DFC-909B-43D8-A7E5-A07B5E30496D}">
      <dgm:prSet/>
      <dgm:spPr/>
      <dgm:t>
        <a:bodyPr/>
        <a:lstStyle/>
        <a:p>
          <a:endParaRPr lang="en-US"/>
        </a:p>
      </dgm:t>
    </dgm:pt>
    <dgm:pt modelId="{E809E0BE-7826-44A0-8579-2DB3B286CCDA}" type="sibTrans" cxnId="{C5CC7DFC-909B-43D8-A7E5-A07B5E30496D}">
      <dgm:prSet/>
      <dgm:spPr/>
      <dgm:t>
        <a:bodyPr/>
        <a:lstStyle/>
        <a:p>
          <a:endParaRPr lang="en-US"/>
        </a:p>
      </dgm:t>
    </dgm:pt>
    <dgm:pt modelId="{B57E6D57-6A16-4D5A-A653-B70360921130}" type="pres">
      <dgm:prSet presAssocID="{BD369A51-39A4-4683-BFBF-050F4982B9AB}" presName="Name0" presStyleCnt="0">
        <dgm:presLayoutVars>
          <dgm:dir/>
          <dgm:resizeHandles val="exact"/>
        </dgm:presLayoutVars>
      </dgm:prSet>
      <dgm:spPr/>
    </dgm:pt>
    <dgm:pt modelId="{A3E9B525-DF39-4474-8BC4-C7404A8C2239}" type="pres">
      <dgm:prSet presAssocID="{BD369A51-39A4-4683-BFBF-050F4982B9AB}" presName="fgShape" presStyleLbl="fgShp" presStyleIdx="0" presStyleCnt="1"/>
      <dgm:spPr/>
    </dgm:pt>
    <dgm:pt modelId="{F70DA3A8-543C-4C3B-B96B-89A1C9014CC2}" type="pres">
      <dgm:prSet presAssocID="{BD369A51-39A4-4683-BFBF-050F4982B9AB}" presName="linComp" presStyleCnt="0"/>
      <dgm:spPr/>
    </dgm:pt>
    <dgm:pt modelId="{5AB48931-14F3-4A23-96A2-FB9D73516DE5}" type="pres">
      <dgm:prSet presAssocID="{7493A63F-EEE5-4879-87C3-112080A4D7DF}" presName="compNode" presStyleCnt="0"/>
      <dgm:spPr/>
    </dgm:pt>
    <dgm:pt modelId="{EA54B33B-0D98-4868-BAA7-A8BCFF4332CB}" type="pres">
      <dgm:prSet presAssocID="{7493A63F-EEE5-4879-87C3-112080A4D7DF}" presName="bkgdShape" presStyleLbl="node1" presStyleIdx="0" presStyleCnt="4" custLinFactNeighborX="-16301" custLinFactNeighborY="1761"/>
      <dgm:spPr/>
      <dgm:t>
        <a:bodyPr/>
        <a:lstStyle/>
        <a:p>
          <a:endParaRPr lang="en-US"/>
        </a:p>
      </dgm:t>
    </dgm:pt>
    <dgm:pt modelId="{0F80BAF4-9D6B-4DBF-B12C-410D91DC328D}" type="pres">
      <dgm:prSet presAssocID="{7493A63F-EEE5-4879-87C3-112080A4D7D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5D3C4-AEB6-4168-BE9E-0741721BE7D1}" type="pres">
      <dgm:prSet presAssocID="{7493A63F-EEE5-4879-87C3-112080A4D7DF}" presName="invisiNode" presStyleLbl="node1" presStyleIdx="0" presStyleCnt="4"/>
      <dgm:spPr/>
    </dgm:pt>
    <dgm:pt modelId="{7126C44B-EB71-461A-A38B-598C9EE2F3F8}" type="pres">
      <dgm:prSet presAssocID="{7493A63F-EEE5-4879-87C3-112080A4D7DF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B660C0-7C33-4A7A-80B7-DAD82FD913DB}" type="pres">
      <dgm:prSet presAssocID="{AE929611-44BA-48E2-ADB5-5271D5D156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E3B26E-A6F1-4F75-82A5-1CF00B87697B}" type="pres">
      <dgm:prSet presAssocID="{984DD381-56CE-4033-BAD3-33E2CCA6EC37}" presName="compNode" presStyleCnt="0"/>
      <dgm:spPr/>
    </dgm:pt>
    <dgm:pt modelId="{2156923E-30C0-42C8-B13E-B8D6D500975C}" type="pres">
      <dgm:prSet presAssocID="{984DD381-56CE-4033-BAD3-33E2CCA6EC37}" presName="bkgdShape" presStyleLbl="node1" presStyleIdx="1" presStyleCnt="4"/>
      <dgm:spPr/>
      <dgm:t>
        <a:bodyPr/>
        <a:lstStyle/>
        <a:p>
          <a:endParaRPr lang="en-US"/>
        </a:p>
      </dgm:t>
    </dgm:pt>
    <dgm:pt modelId="{CB9C75C0-78D8-4FCB-80A5-BCBCE3F500B7}" type="pres">
      <dgm:prSet presAssocID="{984DD381-56CE-4033-BAD3-33E2CCA6EC3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13EA9-1D15-477F-B12F-EDE08932A72D}" type="pres">
      <dgm:prSet presAssocID="{984DD381-56CE-4033-BAD3-33E2CCA6EC37}" presName="invisiNode" presStyleLbl="node1" presStyleIdx="1" presStyleCnt="4"/>
      <dgm:spPr/>
    </dgm:pt>
    <dgm:pt modelId="{7D96BC42-3621-4E86-8529-6B6D34273C82}" type="pres">
      <dgm:prSet presAssocID="{984DD381-56CE-4033-BAD3-33E2CCA6EC3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BE06BFB9-AA35-4C5D-B265-4162EB078156}" type="pres">
      <dgm:prSet presAssocID="{E51D2F4A-34EB-49A3-962B-A40244B771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CABE87-68C3-4915-B8E0-3651AE0E1A63}" type="pres">
      <dgm:prSet presAssocID="{56810280-AAA6-473C-BF46-EAE3114FC592}" presName="compNode" presStyleCnt="0"/>
      <dgm:spPr/>
    </dgm:pt>
    <dgm:pt modelId="{8D705736-04A0-4BFA-9DD3-BAB2861ECB43}" type="pres">
      <dgm:prSet presAssocID="{56810280-AAA6-473C-BF46-EAE3114FC592}" presName="bkgdShape" presStyleLbl="node1" presStyleIdx="2" presStyleCnt="4"/>
      <dgm:spPr/>
      <dgm:t>
        <a:bodyPr/>
        <a:lstStyle/>
        <a:p>
          <a:endParaRPr lang="en-US"/>
        </a:p>
      </dgm:t>
    </dgm:pt>
    <dgm:pt modelId="{1D5FAB88-BA53-493C-BF71-AE3007E6ACB9}" type="pres">
      <dgm:prSet presAssocID="{56810280-AAA6-473C-BF46-EAE3114FC59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2A409-1AED-464E-8C99-DB5C45AE7638}" type="pres">
      <dgm:prSet presAssocID="{56810280-AAA6-473C-BF46-EAE3114FC592}" presName="invisiNode" presStyleLbl="node1" presStyleIdx="2" presStyleCnt="4"/>
      <dgm:spPr/>
    </dgm:pt>
    <dgm:pt modelId="{D872164F-659A-47C8-B4A5-9C18659CC426}" type="pres">
      <dgm:prSet presAssocID="{56810280-AAA6-473C-BF46-EAE3114FC59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5743B76-FB55-4FF6-A923-49B594FD1361}" type="pres">
      <dgm:prSet presAssocID="{E809E0BE-7826-44A0-8579-2DB3B286CC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6C1069-7310-4BEE-9F50-BA156A1B4B72}" type="pres">
      <dgm:prSet presAssocID="{FB10788C-DC1B-4D43-824F-3C9CF2C4FD48}" presName="compNode" presStyleCnt="0"/>
      <dgm:spPr/>
    </dgm:pt>
    <dgm:pt modelId="{C244CC88-1DC0-4FD0-BE57-7D4B314B76E1}" type="pres">
      <dgm:prSet presAssocID="{FB10788C-DC1B-4D43-824F-3C9CF2C4FD48}" presName="bkgdShape" presStyleLbl="node1" presStyleIdx="3" presStyleCnt="4" custLinFactNeighborX="3956"/>
      <dgm:spPr/>
      <dgm:t>
        <a:bodyPr/>
        <a:lstStyle/>
        <a:p>
          <a:endParaRPr lang="en-US"/>
        </a:p>
      </dgm:t>
    </dgm:pt>
    <dgm:pt modelId="{F15E4508-EE0D-4E3E-AE07-0E812D8EEE7F}" type="pres">
      <dgm:prSet presAssocID="{FB10788C-DC1B-4D43-824F-3C9CF2C4FD4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3B658-13D1-4F12-9C13-7A5DA0D25A53}" type="pres">
      <dgm:prSet presAssocID="{FB10788C-DC1B-4D43-824F-3C9CF2C4FD48}" presName="invisiNode" presStyleLbl="node1" presStyleIdx="3" presStyleCnt="4"/>
      <dgm:spPr/>
    </dgm:pt>
    <dgm:pt modelId="{B2F863EE-4670-4C52-89D1-431412BCB8C9}" type="pres">
      <dgm:prSet presAssocID="{FB10788C-DC1B-4D43-824F-3C9CF2C4FD48}" presName="imagNode" presStyleLbl="fgImgPlace1" presStyleIdx="3" presStyleCnt="4" custLinFactNeighborX="2450" custLinFactNeighborY="2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DC83D0BF-F711-4C71-9C84-D3DF4793C124}" type="presOf" srcId="{984DD381-56CE-4033-BAD3-33E2CCA6EC37}" destId="{CB9C75C0-78D8-4FCB-80A5-BCBCE3F500B7}" srcOrd="1" destOrd="0" presId="urn:microsoft.com/office/officeart/2005/8/layout/hList7"/>
    <dgm:cxn modelId="{A1B2207E-7D13-4A48-9297-619DBAB49AA0}" type="presOf" srcId="{7493A63F-EEE5-4879-87C3-112080A4D7DF}" destId="{EA54B33B-0D98-4868-BAA7-A8BCFF4332CB}" srcOrd="0" destOrd="0" presId="urn:microsoft.com/office/officeart/2005/8/layout/hList7"/>
    <dgm:cxn modelId="{7EB39984-355F-4DA6-A987-DEEF9BF9E760}" srcId="{BD369A51-39A4-4683-BFBF-050F4982B9AB}" destId="{984DD381-56CE-4033-BAD3-33E2CCA6EC37}" srcOrd="1" destOrd="0" parTransId="{07D1C0A6-5B8F-4C50-91F6-F1C4D9FC0CAA}" sibTransId="{E51D2F4A-34EB-49A3-962B-A40244B7715B}"/>
    <dgm:cxn modelId="{600849CB-82B6-4A54-94FD-4B737B65DB36}" type="presOf" srcId="{FB10788C-DC1B-4D43-824F-3C9CF2C4FD48}" destId="{F15E4508-EE0D-4E3E-AE07-0E812D8EEE7F}" srcOrd="1" destOrd="0" presId="urn:microsoft.com/office/officeart/2005/8/layout/hList7"/>
    <dgm:cxn modelId="{40A37FFD-7818-4DE2-9A58-188819A548AA}" srcId="{BD369A51-39A4-4683-BFBF-050F4982B9AB}" destId="{FB10788C-DC1B-4D43-824F-3C9CF2C4FD48}" srcOrd="3" destOrd="0" parTransId="{126ECDD5-BBBB-46E9-9A8F-E2417DDE64F1}" sibTransId="{AB1AB80C-90C6-4DEC-A411-32E815216D72}"/>
    <dgm:cxn modelId="{2D0D6DC4-6ABF-40D6-AC09-7EEC1F709768}" type="presOf" srcId="{56810280-AAA6-473C-BF46-EAE3114FC592}" destId="{1D5FAB88-BA53-493C-BF71-AE3007E6ACB9}" srcOrd="1" destOrd="0" presId="urn:microsoft.com/office/officeart/2005/8/layout/hList7"/>
    <dgm:cxn modelId="{C5CC7DFC-909B-43D8-A7E5-A07B5E30496D}" srcId="{BD369A51-39A4-4683-BFBF-050F4982B9AB}" destId="{56810280-AAA6-473C-BF46-EAE3114FC592}" srcOrd="2" destOrd="0" parTransId="{2DBD7679-74E5-42E4-BE59-263E672214B9}" sibTransId="{E809E0BE-7826-44A0-8579-2DB3B286CCDA}"/>
    <dgm:cxn modelId="{7CCA4802-A80C-4C96-A877-36DB80952EC9}" type="presOf" srcId="{E809E0BE-7826-44A0-8579-2DB3B286CCDA}" destId="{B5743B76-FB55-4FF6-A923-49B594FD1361}" srcOrd="0" destOrd="0" presId="urn:microsoft.com/office/officeart/2005/8/layout/hList7"/>
    <dgm:cxn modelId="{02CF89AC-2A51-4EDA-9083-CC36130949E3}" type="presOf" srcId="{FB10788C-DC1B-4D43-824F-3C9CF2C4FD48}" destId="{C244CC88-1DC0-4FD0-BE57-7D4B314B76E1}" srcOrd="0" destOrd="0" presId="urn:microsoft.com/office/officeart/2005/8/layout/hList7"/>
    <dgm:cxn modelId="{66D8051C-7C14-4827-9D40-20BD03DE8916}" type="presOf" srcId="{984DD381-56CE-4033-BAD3-33E2CCA6EC37}" destId="{2156923E-30C0-42C8-B13E-B8D6D500975C}" srcOrd="0" destOrd="0" presId="urn:microsoft.com/office/officeart/2005/8/layout/hList7"/>
    <dgm:cxn modelId="{D9B6A13F-5CFF-43B1-B311-9E1474605F21}" type="presOf" srcId="{BD369A51-39A4-4683-BFBF-050F4982B9AB}" destId="{B57E6D57-6A16-4D5A-A653-B70360921130}" srcOrd="0" destOrd="0" presId="urn:microsoft.com/office/officeart/2005/8/layout/hList7"/>
    <dgm:cxn modelId="{30441913-AAA1-4EBC-9107-99DA24F063E1}" type="presOf" srcId="{AE929611-44BA-48E2-ADB5-5271D5D156D7}" destId="{2CB660C0-7C33-4A7A-80B7-DAD82FD913DB}" srcOrd="0" destOrd="0" presId="urn:microsoft.com/office/officeart/2005/8/layout/hList7"/>
    <dgm:cxn modelId="{3CDBC41F-EC04-4164-BD88-2F59592E5E6F}" srcId="{BD369A51-39A4-4683-BFBF-050F4982B9AB}" destId="{7493A63F-EEE5-4879-87C3-112080A4D7DF}" srcOrd="0" destOrd="0" parTransId="{9BDCEECA-B61F-481A-BCB9-5026791C48B8}" sibTransId="{AE929611-44BA-48E2-ADB5-5271D5D156D7}"/>
    <dgm:cxn modelId="{C10AE540-9855-432C-A58A-8D5F46CA16FF}" type="presOf" srcId="{E51D2F4A-34EB-49A3-962B-A40244B7715B}" destId="{BE06BFB9-AA35-4C5D-B265-4162EB078156}" srcOrd="0" destOrd="0" presId="urn:microsoft.com/office/officeart/2005/8/layout/hList7"/>
    <dgm:cxn modelId="{F45C71AC-D60E-4656-B8DF-773F6E9DD178}" type="presOf" srcId="{56810280-AAA6-473C-BF46-EAE3114FC592}" destId="{8D705736-04A0-4BFA-9DD3-BAB2861ECB43}" srcOrd="0" destOrd="0" presId="urn:microsoft.com/office/officeart/2005/8/layout/hList7"/>
    <dgm:cxn modelId="{312FF484-1B8B-4D71-9BD6-059932CCC6A6}" type="presOf" srcId="{7493A63F-EEE5-4879-87C3-112080A4D7DF}" destId="{0F80BAF4-9D6B-4DBF-B12C-410D91DC328D}" srcOrd="1" destOrd="0" presId="urn:microsoft.com/office/officeart/2005/8/layout/hList7"/>
    <dgm:cxn modelId="{E72522B3-A1F3-4046-8278-3ACEB59C8F48}" type="presParOf" srcId="{B57E6D57-6A16-4D5A-A653-B70360921130}" destId="{A3E9B525-DF39-4474-8BC4-C7404A8C2239}" srcOrd="0" destOrd="0" presId="urn:microsoft.com/office/officeart/2005/8/layout/hList7"/>
    <dgm:cxn modelId="{EFEC3931-5F79-4C55-990D-B8CE98B4ABF1}" type="presParOf" srcId="{B57E6D57-6A16-4D5A-A653-B70360921130}" destId="{F70DA3A8-543C-4C3B-B96B-89A1C9014CC2}" srcOrd="1" destOrd="0" presId="urn:microsoft.com/office/officeart/2005/8/layout/hList7"/>
    <dgm:cxn modelId="{22D339E8-C697-4E3E-B023-B930C42774DB}" type="presParOf" srcId="{F70DA3A8-543C-4C3B-B96B-89A1C9014CC2}" destId="{5AB48931-14F3-4A23-96A2-FB9D73516DE5}" srcOrd="0" destOrd="0" presId="urn:microsoft.com/office/officeart/2005/8/layout/hList7"/>
    <dgm:cxn modelId="{E9AB5BC5-EE17-4EF8-B421-67B6B78AD253}" type="presParOf" srcId="{5AB48931-14F3-4A23-96A2-FB9D73516DE5}" destId="{EA54B33B-0D98-4868-BAA7-A8BCFF4332CB}" srcOrd="0" destOrd="0" presId="urn:microsoft.com/office/officeart/2005/8/layout/hList7"/>
    <dgm:cxn modelId="{952ABDCC-73E4-411C-BD34-FBDD38A0358E}" type="presParOf" srcId="{5AB48931-14F3-4A23-96A2-FB9D73516DE5}" destId="{0F80BAF4-9D6B-4DBF-B12C-410D91DC328D}" srcOrd="1" destOrd="0" presId="urn:microsoft.com/office/officeart/2005/8/layout/hList7"/>
    <dgm:cxn modelId="{A375430B-4C66-46FA-BC47-361496EC5877}" type="presParOf" srcId="{5AB48931-14F3-4A23-96A2-FB9D73516DE5}" destId="{0D25D3C4-AEB6-4168-BE9E-0741721BE7D1}" srcOrd="2" destOrd="0" presId="urn:microsoft.com/office/officeart/2005/8/layout/hList7"/>
    <dgm:cxn modelId="{3685980C-A05B-4366-9E85-2F8B99C0DB88}" type="presParOf" srcId="{5AB48931-14F3-4A23-96A2-FB9D73516DE5}" destId="{7126C44B-EB71-461A-A38B-598C9EE2F3F8}" srcOrd="3" destOrd="0" presId="urn:microsoft.com/office/officeart/2005/8/layout/hList7"/>
    <dgm:cxn modelId="{0680E2B9-970C-4EA9-BDC7-2045C29F8F82}" type="presParOf" srcId="{F70DA3A8-543C-4C3B-B96B-89A1C9014CC2}" destId="{2CB660C0-7C33-4A7A-80B7-DAD82FD913DB}" srcOrd="1" destOrd="0" presId="urn:microsoft.com/office/officeart/2005/8/layout/hList7"/>
    <dgm:cxn modelId="{12102960-3F21-4611-80F2-BF2766F3BF0A}" type="presParOf" srcId="{F70DA3A8-543C-4C3B-B96B-89A1C9014CC2}" destId="{64E3B26E-A6F1-4F75-82A5-1CF00B87697B}" srcOrd="2" destOrd="0" presId="urn:microsoft.com/office/officeart/2005/8/layout/hList7"/>
    <dgm:cxn modelId="{58A36AE8-8460-4698-A4AB-F2E471299C6E}" type="presParOf" srcId="{64E3B26E-A6F1-4F75-82A5-1CF00B87697B}" destId="{2156923E-30C0-42C8-B13E-B8D6D500975C}" srcOrd="0" destOrd="0" presId="urn:microsoft.com/office/officeart/2005/8/layout/hList7"/>
    <dgm:cxn modelId="{9D43DC9F-CDD7-44AC-BAC6-F5B352FEA790}" type="presParOf" srcId="{64E3B26E-A6F1-4F75-82A5-1CF00B87697B}" destId="{CB9C75C0-78D8-4FCB-80A5-BCBCE3F500B7}" srcOrd="1" destOrd="0" presId="urn:microsoft.com/office/officeart/2005/8/layout/hList7"/>
    <dgm:cxn modelId="{8263D591-993B-4172-B4B7-33049D722926}" type="presParOf" srcId="{64E3B26E-A6F1-4F75-82A5-1CF00B87697B}" destId="{4E313EA9-1D15-477F-B12F-EDE08932A72D}" srcOrd="2" destOrd="0" presId="urn:microsoft.com/office/officeart/2005/8/layout/hList7"/>
    <dgm:cxn modelId="{2814F183-7B4B-4CA1-8DED-9F1095F871F1}" type="presParOf" srcId="{64E3B26E-A6F1-4F75-82A5-1CF00B87697B}" destId="{7D96BC42-3621-4E86-8529-6B6D34273C82}" srcOrd="3" destOrd="0" presId="urn:microsoft.com/office/officeart/2005/8/layout/hList7"/>
    <dgm:cxn modelId="{D381F3FD-62CF-42BA-A156-15BCF07A8CAE}" type="presParOf" srcId="{F70DA3A8-543C-4C3B-B96B-89A1C9014CC2}" destId="{BE06BFB9-AA35-4C5D-B265-4162EB078156}" srcOrd="3" destOrd="0" presId="urn:microsoft.com/office/officeart/2005/8/layout/hList7"/>
    <dgm:cxn modelId="{01157E36-C60E-4B74-B811-227C89F3D07E}" type="presParOf" srcId="{F70DA3A8-543C-4C3B-B96B-89A1C9014CC2}" destId="{43CABE87-68C3-4915-B8E0-3651AE0E1A63}" srcOrd="4" destOrd="0" presId="urn:microsoft.com/office/officeart/2005/8/layout/hList7"/>
    <dgm:cxn modelId="{C0AFE342-367B-470E-9FA9-DCE182F14228}" type="presParOf" srcId="{43CABE87-68C3-4915-B8E0-3651AE0E1A63}" destId="{8D705736-04A0-4BFA-9DD3-BAB2861ECB43}" srcOrd="0" destOrd="0" presId="urn:microsoft.com/office/officeart/2005/8/layout/hList7"/>
    <dgm:cxn modelId="{79D9F687-AE77-4C47-BFE3-099866D26F34}" type="presParOf" srcId="{43CABE87-68C3-4915-B8E0-3651AE0E1A63}" destId="{1D5FAB88-BA53-493C-BF71-AE3007E6ACB9}" srcOrd="1" destOrd="0" presId="urn:microsoft.com/office/officeart/2005/8/layout/hList7"/>
    <dgm:cxn modelId="{FFBF7551-B9F8-4D6E-9530-D8E1F80DC16E}" type="presParOf" srcId="{43CABE87-68C3-4915-B8E0-3651AE0E1A63}" destId="{8252A409-1AED-464E-8C99-DB5C45AE7638}" srcOrd="2" destOrd="0" presId="urn:microsoft.com/office/officeart/2005/8/layout/hList7"/>
    <dgm:cxn modelId="{3BC70DD1-5013-4708-B35B-7540955CD67A}" type="presParOf" srcId="{43CABE87-68C3-4915-B8E0-3651AE0E1A63}" destId="{D872164F-659A-47C8-B4A5-9C18659CC426}" srcOrd="3" destOrd="0" presId="urn:microsoft.com/office/officeart/2005/8/layout/hList7"/>
    <dgm:cxn modelId="{D3A06E6D-7AB9-45B8-A152-7290CD769999}" type="presParOf" srcId="{F70DA3A8-543C-4C3B-B96B-89A1C9014CC2}" destId="{B5743B76-FB55-4FF6-A923-49B594FD1361}" srcOrd="5" destOrd="0" presId="urn:microsoft.com/office/officeart/2005/8/layout/hList7"/>
    <dgm:cxn modelId="{BDE32BBA-B66E-4156-B4CE-CC3D2E2FD958}" type="presParOf" srcId="{F70DA3A8-543C-4C3B-B96B-89A1C9014CC2}" destId="{046C1069-7310-4BEE-9F50-BA156A1B4B72}" srcOrd="6" destOrd="0" presId="urn:microsoft.com/office/officeart/2005/8/layout/hList7"/>
    <dgm:cxn modelId="{C7B5F38A-3AC9-46F6-A829-17A241E20BB3}" type="presParOf" srcId="{046C1069-7310-4BEE-9F50-BA156A1B4B72}" destId="{C244CC88-1DC0-4FD0-BE57-7D4B314B76E1}" srcOrd="0" destOrd="0" presId="urn:microsoft.com/office/officeart/2005/8/layout/hList7"/>
    <dgm:cxn modelId="{3090B723-E85B-43EB-AEB6-A7302E45FA29}" type="presParOf" srcId="{046C1069-7310-4BEE-9F50-BA156A1B4B72}" destId="{F15E4508-EE0D-4E3E-AE07-0E812D8EEE7F}" srcOrd="1" destOrd="0" presId="urn:microsoft.com/office/officeart/2005/8/layout/hList7"/>
    <dgm:cxn modelId="{3125EA98-D11A-4095-8F6C-43F909BCE3D1}" type="presParOf" srcId="{046C1069-7310-4BEE-9F50-BA156A1B4B72}" destId="{A413B658-13D1-4F12-9C13-7A5DA0D25A53}" srcOrd="2" destOrd="0" presId="urn:microsoft.com/office/officeart/2005/8/layout/hList7"/>
    <dgm:cxn modelId="{06BE3C60-62F9-4110-98B1-A8E941D0C96F}" type="presParOf" srcId="{046C1069-7310-4BEE-9F50-BA156A1B4B72}" destId="{B2F863EE-4670-4C52-89D1-431412BCB8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487D2B-2A32-48B2-9615-26BBEC365B3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4695F-6161-4D91-BB08-C2488A40DD94}">
      <dgm:prSet phldrT="[Text]"/>
      <dgm:spPr/>
      <dgm:t>
        <a:bodyPr/>
        <a:lstStyle/>
        <a:p>
          <a:r>
            <a:rPr lang="sr-Cyrl-RS" b="0" dirty="0" smtClean="0">
              <a:solidFill>
                <a:schemeClr val="tx1"/>
              </a:solidFill>
              <a:latin typeface="+mn-lt"/>
            </a:rPr>
            <a:t>Доприноса за обавезно здравствено осигурање, закључивањем уговора </a:t>
          </a:r>
          <a:r>
            <a:rPr lang="sr-Cyrl-RS" b="0" dirty="0" smtClean="0">
              <a:latin typeface="+mn-lt"/>
            </a:rPr>
            <a:t>са РФЗО-ом</a:t>
          </a:r>
          <a:endParaRPr lang="en-US" dirty="0"/>
        </a:p>
      </dgm:t>
    </dgm:pt>
    <dgm:pt modelId="{5134B52D-1E0B-43E7-A1D6-6BC24AC8B595}" type="parTrans" cxnId="{61142004-AF3F-4F50-B461-0B3CC95C836C}">
      <dgm:prSet/>
      <dgm:spPr/>
      <dgm:t>
        <a:bodyPr/>
        <a:lstStyle/>
        <a:p>
          <a:endParaRPr lang="en-US"/>
        </a:p>
      </dgm:t>
    </dgm:pt>
    <dgm:pt modelId="{CEE191BA-8678-4246-8D43-99C270649E04}" type="sibTrans" cxnId="{61142004-AF3F-4F50-B461-0B3CC95C836C}">
      <dgm:prSet/>
      <dgm:spPr/>
      <dgm:t>
        <a:bodyPr/>
        <a:lstStyle/>
        <a:p>
          <a:endParaRPr lang="en-US"/>
        </a:p>
      </dgm:t>
    </dgm:pt>
    <dgm:pt modelId="{08A88B31-C36E-40E5-B395-6D599838187B}">
      <dgm:prSet phldrT="[Text]"/>
      <dgm:spPr/>
      <dgm:t>
        <a:bodyPr/>
        <a:lstStyle/>
        <a:p>
          <a:r>
            <a:rPr lang="sr-Cyrl-RS" b="0" dirty="0" smtClean="0">
              <a:latin typeface="+mn-lt"/>
            </a:rPr>
            <a:t>Буџет републике/ локалне власти</a:t>
          </a:r>
          <a:endParaRPr lang="en-US" dirty="0"/>
        </a:p>
      </dgm:t>
    </dgm:pt>
    <dgm:pt modelId="{A069277F-C200-4464-A15F-537B43F3AB20}" type="parTrans" cxnId="{8AED04E7-21C5-4B9D-8ADF-D33AFA4D83DF}">
      <dgm:prSet/>
      <dgm:spPr/>
      <dgm:t>
        <a:bodyPr/>
        <a:lstStyle/>
        <a:p>
          <a:endParaRPr lang="en-US"/>
        </a:p>
      </dgm:t>
    </dgm:pt>
    <dgm:pt modelId="{8A791B02-534B-4483-B8E5-CAD338B489F6}" type="sibTrans" cxnId="{8AED04E7-21C5-4B9D-8ADF-D33AFA4D83DF}">
      <dgm:prSet/>
      <dgm:spPr/>
      <dgm:t>
        <a:bodyPr/>
        <a:lstStyle/>
        <a:p>
          <a:endParaRPr lang="en-US"/>
        </a:p>
      </dgm:t>
    </dgm:pt>
    <dgm:pt modelId="{15EF44F4-EEC3-4A9B-8B29-3E1FE34275A7}">
      <dgm:prSet phldrT="[Text]"/>
      <dgm:spPr/>
      <dgm:t>
        <a:bodyPr/>
        <a:lstStyle/>
        <a:p>
          <a:r>
            <a:rPr lang="sr-Cyrl-RS" b="0" dirty="0" smtClean="0">
              <a:latin typeface="+mn-lt"/>
            </a:rPr>
            <a:t>Приходи настали употребом јавних средстава за услуге које нису обухваћене уговором са РФЗО-ом </a:t>
          </a:r>
          <a:endParaRPr lang="en-US" dirty="0"/>
        </a:p>
      </dgm:t>
    </dgm:pt>
    <dgm:pt modelId="{8EAE30DD-F72C-413F-8C14-6C0D8939B627}" type="parTrans" cxnId="{7686B0E4-D5ED-4E31-8542-286C5CBCC4A7}">
      <dgm:prSet/>
      <dgm:spPr/>
      <dgm:t>
        <a:bodyPr/>
        <a:lstStyle/>
        <a:p>
          <a:endParaRPr lang="en-US"/>
        </a:p>
      </dgm:t>
    </dgm:pt>
    <dgm:pt modelId="{E56537C4-94AA-41D8-9EF2-BBB432E7EE84}" type="sibTrans" cxnId="{7686B0E4-D5ED-4E31-8542-286C5CBCC4A7}">
      <dgm:prSet/>
      <dgm:spPr/>
      <dgm:t>
        <a:bodyPr/>
        <a:lstStyle/>
        <a:p>
          <a:endParaRPr lang="en-US"/>
        </a:p>
      </dgm:t>
    </dgm:pt>
    <dgm:pt modelId="{E044A81F-E20C-4E46-825D-B07751516FFF}">
      <dgm:prSet/>
      <dgm:spPr/>
      <dgm:t>
        <a:bodyPr/>
        <a:lstStyle/>
        <a:p>
          <a:r>
            <a:rPr lang="sr-Cyrl-RS" b="0" dirty="0" smtClean="0">
              <a:latin typeface="+mn-lt"/>
            </a:rPr>
            <a:t>Поклони, донације од правних – физичких лица</a:t>
          </a:r>
          <a:endParaRPr lang="en-US" dirty="0"/>
        </a:p>
      </dgm:t>
    </dgm:pt>
    <dgm:pt modelId="{1A313638-E934-42A4-9417-FB60A8093424}" type="parTrans" cxnId="{3816AACB-C0E7-4EB0-AC76-1C47A06DAD38}">
      <dgm:prSet/>
      <dgm:spPr/>
      <dgm:t>
        <a:bodyPr/>
        <a:lstStyle/>
        <a:p>
          <a:endParaRPr lang="en-US"/>
        </a:p>
      </dgm:t>
    </dgm:pt>
    <dgm:pt modelId="{C6A18D79-6286-4D37-A2B9-5E05992720A6}" type="sibTrans" cxnId="{3816AACB-C0E7-4EB0-AC76-1C47A06DAD38}">
      <dgm:prSet/>
      <dgm:spPr/>
      <dgm:t>
        <a:bodyPr/>
        <a:lstStyle/>
        <a:p>
          <a:endParaRPr lang="en-US"/>
        </a:p>
      </dgm:t>
    </dgm:pt>
    <dgm:pt modelId="{3378C5F0-226F-4B98-9521-B12E112CCB02}">
      <dgm:prSet/>
      <dgm:spPr/>
      <dgm:t>
        <a:bodyPr/>
        <a:lstStyle/>
        <a:p>
          <a:r>
            <a:rPr lang="sr-Cyrl-RS" dirty="0" smtClean="0"/>
            <a:t>Други извори у складу са законом</a:t>
          </a:r>
          <a:endParaRPr lang="en-US" dirty="0"/>
        </a:p>
      </dgm:t>
    </dgm:pt>
    <dgm:pt modelId="{1616D8F0-B9FF-4F08-AD3C-63A2005B48A1}" type="parTrans" cxnId="{36B8FA2E-A397-4A57-BF44-2E59738A872B}">
      <dgm:prSet/>
      <dgm:spPr/>
      <dgm:t>
        <a:bodyPr/>
        <a:lstStyle/>
        <a:p>
          <a:endParaRPr lang="en-US"/>
        </a:p>
      </dgm:t>
    </dgm:pt>
    <dgm:pt modelId="{661866DF-6C5D-4167-9C22-2B3ABB213DEE}" type="sibTrans" cxnId="{36B8FA2E-A397-4A57-BF44-2E59738A872B}">
      <dgm:prSet/>
      <dgm:spPr/>
      <dgm:t>
        <a:bodyPr/>
        <a:lstStyle/>
        <a:p>
          <a:endParaRPr lang="en-US"/>
        </a:p>
      </dgm:t>
    </dgm:pt>
    <dgm:pt modelId="{167E2675-A065-4E16-8888-B190552259FF}" type="pres">
      <dgm:prSet presAssocID="{D8487D2B-2A32-48B2-9615-26BBEC365B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353E7-B6DF-43C7-A1F0-8CCB05904743}" type="pres">
      <dgm:prSet presAssocID="{4A04695F-6161-4D91-BB08-C2488A40DD94}" presName="composite" presStyleCnt="0"/>
      <dgm:spPr/>
    </dgm:pt>
    <dgm:pt modelId="{06617AEF-40E9-4C35-94F1-27349D7E76B2}" type="pres">
      <dgm:prSet presAssocID="{4A04695F-6161-4D91-BB08-C2488A40DD94}" presName="rect1" presStyleLbl="trAlignAcc1" presStyleIdx="0" presStyleCnt="5" custScaleX="168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7A0AA-FF46-446A-A2FE-FD61F2EF2E7F}" type="pres">
      <dgm:prSet presAssocID="{4A04695F-6161-4D91-BB08-C2488A40DD94}" presName="rect2" presStyleLbl="fgImgPlace1" presStyleIdx="0" presStyleCnt="5" custLinFactX="-86643" custLinFactNeighborX="-100000" custLinFactNeighborY="-9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  <dgm:t>
        <a:bodyPr/>
        <a:lstStyle/>
        <a:p>
          <a:endParaRPr lang="en-US"/>
        </a:p>
      </dgm:t>
    </dgm:pt>
    <dgm:pt modelId="{DED16FDD-42FE-4C91-92ED-6D9235587CB9}" type="pres">
      <dgm:prSet presAssocID="{CEE191BA-8678-4246-8D43-99C270649E04}" presName="sibTrans" presStyleCnt="0"/>
      <dgm:spPr/>
    </dgm:pt>
    <dgm:pt modelId="{1D08A20A-BB30-40D7-B8E3-C1ED7E0F7A04}" type="pres">
      <dgm:prSet presAssocID="{08A88B31-C36E-40E5-B395-6D599838187B}" presName="composite" presStyleCnt="0"/>
      <dgm:spPr/>
    </dgm:pt>
    <dgm:pt modelId="{D2854B9B-7F09-4A36-BAFA-972A7A7546C8}" type="pres">
      <dgm:prSet presAssocID="{08A88B31-C36E-40E5-B395-6D599838187B}" presName="rect1" presStyleLbl="trAlignAcc1" presStyleIdx="1" presStyleCnt="5" custLinFactNeighborX="-685" custLinFactNeighborY="4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544C-2671-4A5C-86B6-3E19E9F2171A}" type="pres">
      <dgm:prSet presAssocID="{08A88B31-C36E-40E5-B395-6D599838187B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  <dgm:pt modelId="{FE65E8B8-2D63-422E-B856-ADC91FE0B9F7}" type="pres">
      <dgm:prSet presAssocID="{8A791B02-534B-4483-B8E5-CAD338B489F6}" presName="sibTrans" presStyleCnt="0"/>
      <dgm:spPr/>
    </dgm:pt>
    <dgm:pt modelId="{56E2B02B-D1B6-4263-80EE-9207237D761B}" type="pres">
      <dgm:prSet presAssocID="{15EF44F4-EEC3-4A9B-8B29-3E1FE34275A7}" presName="composite" presStyleCnt="0"/>
      <dgm:spPr/>
    </dgm:pt>
    <dgm:pt modelId="{75EAA4E0-1E20-4458-BBBB-757D0E8A5C8B}" type="pres">
      <dgm:prSet presAssocID="{15EF44F4-EEC3-4A9B-8B29-3E1FE34275A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15A1D-397E-4FD4-B26D-07EC9A3EE9BE}" type="pres">
      <dgm:prSet presAssocID="{15EF44F4-EEC3-4A9B-8B29-3E1FE34275A7}" presName="rect2" presStyleLbl="fgImgPlace1" presStyleIdx="2" presStyleCnt="5" custLinFactNeighborX="-13047" custLinFactNeighborY="-16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  <dgm:t>
        <a:bodyPr/>
        <a:lstStyle/>
        <a:p>
          <a:endParaRPr lang="en-US"/>
        </a:p>
      </dgm:t>
    </dgm:pt>
    <dgm:pt modelId="{5924ED52-F6AE-4559-A873-D088C1DECB45}" type="pres">
      <dgm:prSet presAssocID="{E56537C4-94AA-41D8-9EF2-BBB432E7EE84}" presName="sibTrans" presStyleCnt="0"/>
      <dgm:spPr/>
    </dgm:pt>
    <dgm:pt modelId="{3130C329-DEAB-4E1A-AFF4-33E767425E63}" type="pres">
      <dgm:prSet presAssocID="{E044A81F-E20C-4E46-825D-B07751516FFF}" presName="composite" presStyleCnt="0"/>
      <dgm:spPr/>
    </dgm:pt>
    <dgm:pt modelId="{9B219C65-64EA-4FBE-B968-11F497940E4C}" type="pres">
      <dgm:prSet presAssocID="{E044A81F-E20C-4E46-825D-B07751516FF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0559C-889E-4B23-9B4E-ED2004ABF9DB}" type="pres">
      <dgm:prSet presAssocID="{E044A81F-E20C-4E46-825D-B07751516FFF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AEBDA30E-9066-480D-8E23-F78D57A8E568}" type="pres">
      <dgm:prSet presAssocID="{C6A18D79-6286-4D37-A2B9-5E05992720A6}" presName="sibTrans" presStyleCnt="0"/>
      <dgm:spPr/>
    </dgm:pt>
    <dgm:pt modelId="{676055F2-0B9E-46F8-BFD4-87CC541428D6}" type="pres">
      <dgm:prSet presAssocID="{3378C5F0-226F-4B98-9521-B12E112CCB02}" presName="composite" presStyleCnt="0"/>
      <dgm:spPr/>
    </dgm:pt>
    <dgm:pt modelId="{79BA79A4-602E-40FA-BF1C-5F3F0C84F3DA}" type="pres">
      <dgm:prSet presAssocID="{3378C5F0-226F-4B98-9521-B12E112CCB02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40EC8-7494-4114-BCEA-C0C14A278E3A}" type="pres">
      <dgm:prSet presAssocID="{3378C5F0-226F-4B98-9521-B12E112CCB02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</dgm:ptLst>
  <dgm:cxnLst>
    <dgm:cxn modelId="{61142004-AF3F-4F50-B461-0B3CC95C836C}" srcId="{D8487D2B-2A32-48B2-9615-26BBEC365B34}" destId="{4A04695F-6161-4D91-BB08-C2488A40DD94}" srcOrd="0" destOrd="0" parTransId="{5134B52D-1E0B-43E7-A1D6-6BC24AC8B595}" sibTransId="{CEE191BA-8678-4246-8D43-99C270649E04}"/>
    <dgm:cxn modelId="{7686B0E4-D5ED-4E31-8542-286C5CBCC4A7}" srcId="{D8487D2B-2A32-48B2-9615-26BBEC365B34}" destId="{15EF44F4-EEC3-4A9B-8B29-3E1FE34275A7}" srcOrd="2" destOrd="0" parTransId="{8EAE30DD-F72C-413F-8C14-6C0D8939B627}" sibTransId="{E56537C4-94AA-41D8-9EF2-BBB432E7EE84}"/>
    <dgm:cxn modelId="{39F0C350-F419-40E5-9223-7D58C75236CD}" type="presOf" srcId="{4A04695F-6161-4D91-BB08-C2488A40DD94}" destId="{06617AEF-40E9-4C35-94F1-27349D7E76B2}" srcOrd="0" destOrd="0" presId="urn:microsoft.com/office/officeart/2008/layout/PictureStrips"/>
    <dgm:cxn modelId="{3816AACB-C0E7-4EB0-AC76-1C47A06DAD38}" srcId="{D8487D2B-2A32-48B2-9615-26BBEC365B34}" destId="{E044A81F-E20C-4E46-825D-B07751516FFF}" srcOrd="3" destOrd="0" parTransId="{1A313638-E934-42A4-9417-FB60A8093424}" sibTransId="{C6A18D79-6286-4D37-A2B9-5E05992720A6}"/>
    <dgm:cxn modelId="{98C3C68E-110E-48F3-85A5-1FA9C38E6A17}" type="presOf" srcId="{D8487D2B-2A32-48B2-9615-26BBEC365B34}" destId="{167E2675-A065-4E16-8888-B190552259FF}" srcOrd="0" destOrd="0" presId="urn:microsoft.com/office/officeart/2008/layout/PictureStrips"/>
    <dgm:cxn modelId="{AEC0FE1E-FA32-4B70-BF3B-D1D90D1A9CC6}" type="presOf" srcId="{08A88B31-C36E-40E5-B395-6D599838187B}" destId="{D2854B9B-7F09-4A36-BAFA-972A7A7546C8}" srcOrd="0" destOrd="0" presId="urn:microsoft.com/office/officeart/2008/layout/PictureStrips"/>
    <dgm:cxn modelId="{8AED04E7-21C5-4B9D-8ADF-D33AFA4D83DF}" srcId="{D8487D2B-2A32-48B2-9615-26BBEC365B34}" destId="{08A88B31-C36E-40E5-B395-6D599838187B}" srcOrd="1" destOrd="0" parTransId="{A069277F-C200-4464-A15F-537B43F3AB20}" sibTransId="{8A791B02-534B-4483-B8E5-CAD338B489F6}"/>
    <dgm:cxn modelId="{EEDBC613-C3A0-4FDB-996F-A25B2B24516E}" type="presOf" srcId="{15EF44F4-EEC3-4A9B-8B29-3E1FE34275A7}" destId="{75EAA4E0-1E20-4458-BBBB-757D0E8A5C8B}" srcOrd="0" destOrd="0" presId="urn:microsoft.com/office/officeart/2008/layout/PictureStrips"/>
    <dgm:cxn modelId="{3A0A438E-D565-4640-82D1-1FB871CA9A8F}" type="presOf" srcId="{3378C5F0-226F-4B98-9521-B12E112CCB02}" destId="{79BA79A4-602E-40FA-BF1C-5F3F0C84F3DA}" srcOrd="0" destOrd="0" presId="urn:microsoft.com/office/officeart/2008/layout/PictureStrips"/>
    <dgm:cxn modelId="{36B8FA2E-A397-4A57-BF44-2E59738A872B}" srcId="{D8487D2B-2A32-48B2-9615-26BBEC365B34}" destId="{3378C5F0-226F-4B98-9521-B12E112CCB02}" srcOrd="4" destOrd="0" parTransId="{1616D8F0-B9FF-4F08-AD3C-63A2005B48A1}" sibTransId="{661866DF-6C5D-4167-9C22-2B3ABB213DEE}"/>
    <dgm:cxn modelId="{51FAF8A2-AB82-43AE-A900-7275284CC590}" type="presOf" srcId="{E044A81F-E20C-4E46-825D-B07751516FFF}" destId="{9B219C65-64EA-4FBE-B968-11F497940E4C}" srcOrd="0" destOrd="0" presId="urn:microsoft.com/office/officeart/2008/layout/PictureStrips"/>
    <dgm:cxn modelId="{7816EB8E-4D97-4B01-8F25-6B3A1CE142DF}" type="presParOf" srcId="{167E2675-A065-4E16-8888-B190552259FF}" destId="{6E9353E7-B6DF-43C7-A1F0-8CCB05904743}" srcOrd="0" destOrd="0" presId="urn:microsoft.com/office/officeart/2008/layout/PictureStrips"/>
    <dgm:cxn modelId="{A86D45AF-DC55-4B04-B485-E8BEBC43FFD8}" type="presParOf" srcId="{6E9353E7-B6DF-43C7-A1F0-8CCB05904743}" destId="{06617AEF-40E9-4C35-94F1-27349D7E76B2}" srcOrd="0" destOrd="0" presId="urn:microsoft.com/office/officeart/2008/layout/PictureStrips"/>
    <dgm:cxn modelId="{23CFD985-E00B-49DA-9E8D-3B0114342A1E}" type="presParOf" srcId="{6E9353E7-B6DF-43C7-A1F0-8CCB05904743}" destId="{16B7A0AA-FF46-446A-A2FE-FD61F2EF2E7F}" srcOrd="1" destOrd="0" presId="urn:microsoft.com/office/officeart/2008/layout/PictureStrips"/>
    <dgm:cxn modelId="{B2556104-2927-464D-A835-AB75D3EB1971}" type="presParOf" srcId="{167E2675-A065-4E16-8888-B190552259FF}" destId="{DED16FDD-42FE-4C91-92ED-6D9235587CB9}" srcOrd="1" destOrd="0" presId="urn:microsoft.com/office/officeart/2008/layout/PictureStrips"/>
    <dgm:cxn modelId="{E3110718-96F3-44D3-BAFA-0F91A686BF41}" type="presParOf" srcId="{167E2675-A065-4E16-8888-B190552259FF}" destId="{1D08A20A-BB30-40D7-B8E3-C1ED7E0F7A04}" srcOrd="2" destOrd="0" presId="urn:microsoft.com/office/officeart/2008/layout/PictureStrips"/>
    <dgm:cxn modelId="{9D110EE4-557B-4450-A6EA-EA3AD0088BF5}" type="presParOf" srcId="{1D08A20A-BB30-40D7-B8E3-C1ED7E0F7A04}" destId="{D2854B9B-7F09-4A36-BAFA-972A7A7546C8}" srcOrd="0" destOrd="0" presId="urn:microsoft.com/office/officeart/2008/layout/PictureStrips"/>
    <dgm:cxn modelId="{DF80FBAD-3DAA-4CB0-A1D0-65D2AB035524}" type="presParOf" srcId="{1D08A20A-BB30-40D7-B8E3-C1ED7E0F7A04}" destId="{B5D9544C-2671-4A5C-86B6-3E19E9F2171A}" srcOrd="1" destOrd="0" presId="urn:microsoft.com/office/officeart/2008/layout/PictureStrips"/>
    <dgm:cxn modelId="{F7250987-2768-4FEA-A095-89991063DBB7}" type="presParOf" srcId="{167E2675-A065-4E16-8888-B190552259FF}" destId="{FE65E8B8-2D63-422E-B856-ADC91FE0B9F7}" srcOrd="3" destOrd="0" presId="urn:microsoft.com/office/officeart/2008/layout/PictureStrips"/>
    <dgm:cxn modelId="{EA951C0F-C953-4649-B07F-4C0456FAB04D}" type="presParOf" srcId="{167E2675-A065-4E16-8888-B190552259FF}" destId="{56E2B02B-D1B6-4263-80EE-9207237D761B}" srcOrd="4" destOrd="0" presId="urn:microsoft.com/office/officeart/2008/layout/PictureStrips"/>
    <dgm:cxn modelId="{8932D9B9-436E-49A4-AF53-6DD7CAA3BB84}" type="presParOf" srcId="{56E2B02B-D1B6-4263-80EE-9207237D761B}" destId="{75EAA4E0-1E20-4458-BBBB-757D0E8A5C8B}" srcOrd="0" destOrd="0" presId="urn:microsoft.com/office/officeart/2008/layout/PictureStrips"/>
    <dgm:cxn modelId="{E0F09A93-E0D6-471C-8A80-04BF96A390A7}" type="presParOf" srcId="{56E2B02B-D1B6-4263-80EE-9207237D761B}" destId="{4D615A1D-397E-4FD4-B26D-07EC9A3EE9BE}" srcOrd="1" destOrd="0" presId="urn:microsoft.com/office/officeart/2008/layout/PictureStrips"/>
    <dgm:cxn modelId="{CE4AC16B-C68B-4047-85D1-BFB9D562748B}" type="presParOf" srcId="{167E2675-A065-4E16-8888-B190552259FF}" destId="{5924ED52-F6AE-4559-A873-D088C1DECB45}" srcOrd="5" destOrd="0" presId="urn:microsoft.com/office/officeart/2008/layout/PictureStrips"/>
    <dgm:cxn modelId="{E44BFBEE-18D0-4957-86FC-42BBC31ECFEC}" type="presParOf" srcId="{167E2675-A065-4E16-8888-B190552259FF}" destId="{3130C329-DEAB-4E1A-AFF4-33E767425E63}" srcOrd="6" destOrd="0" presId="urn:microsoft.com/office/officeart/2008/layout/PictureStrips"/>
    <dgm:cxn modelId="{DF836AE7-5F26-43B3-9213-7B7E0E30103E}" type="presParOf" srcId="{3130C329-DEAB-4E1A-AFF4-33E767425E63}" destId="{9B219C65-64EA-4FBE-B968-11F497940E4C}" srcOrd="0" destOrd="0" presId="urn:microsoft.com/office/officeart/2008/layout/PictureStrips"/>
    <dgm:cxn modelId="{367E66DC-9B62-4A2F-8280-C53D983E73CC}" type="presParOf" srcId="{3130C329-DEAB-4E1A-AFF4-33E767425E63}" destId="{C530559C-889E-4B23-9B4E-ED2004ABF9DB}" srcOrd="1" destOrd="0" presId="urn:microsoft.com/office/officeart/2008/layout/PictureStrips"/>
    <dgm:cxn modelId="{3F8AD61B-629B-48E1-973D-575880F335DA}" type="presParOf" srcId="{167E2675-A065-4E16-8888-B190552259FF}" destId="{AEBDA30E-9066-480D-8E23-F78D57A8E568}" srcOrd="7" destOrd="0" presId="urn:microsoft.com/office/officeart/2008/layout/PictureStrips"/>
    <dgm:cxn modelId="{CA0B9D3A-C8AD-4FF2-B39B-4AF332EB1C5B}" type="presParOf" srcId="{167E2675-A065-4E16-8888-B190552259FF}" destId="{676055F2-0B9E-46F8-BFD4-87CC541428D6}" srcOrd="8" destOrd="0" presId="urn:microsoft.com/office/officeart/2008/layout/PictureStrips"/>
    <dgm:cxn modelId="{73A5B5D9-0BC8-4D9D-A68B-C987A007F5FF}" type="presParOf" srcId="{676055F2-0B9E-46F8-BFD4-87CC541428D6}" destId="{79BA79A4-602E-40FA-BF1C-5F3F0C84F3DA}" srcOrd="0" destOrd="0" presId="urn:microsoft.com/office/officeart/2008/layout/PictureStrips"/>
    <dgm:cxn modelId="{E3081EAC-6ABF-44D7-8847-0B205BB73EF8}" type="presParOf" srcId="{676055F2-0B9E-46F8-BFD4-87CC541428D6}" destId="{C0740EC8-7494-4114-BCEA-C0C14A278E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6D10D1-1318-447A-BF22-2947C7E388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A40F9-22A3-4DFD-9B50-1EAD0F6FA9F3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600" dirty="0" smtClean="0"/>
            <a:t>РФЗО сваке године доноси Правилник о уговарању здравствене заштите из обавезног здравственог осигурања са даваоцима здравствених услуга којим се уређују</a:t>
          </a:r>
          <a:endParaRPr lang="en-US" sz="1600" dirty="0"/>
        </a:p>
      </dgm:t>
    </dgm:pt>
    <dgm:pt modelId="{89BEE5A2-CE50-4CEF-AA3D-03EA3BA02C15}" type="parTrans" cxnId="{BE60440E-327E-40BC-9EDC-16D1260B966A}">
      <dgm:prSet/>
      <dgm:spPr/>
      <dgm:t>
        <a:bodyPr/>
        <a:lstStyle/>
        <a:p>
          <a:endParaRPr lang="en-US"/>
        </a:p>
      </dgm:t>
    </dgm:pt>
    <dgm:pt modelId="{A0555205-2D05-47B5-AADE-47229BA999C4}" type="sibTrans" cxnId="{BE60440E-327E-40BC-9EDC-16D1260B966A}">
      <dgm:prSet/>
      <dgm:spPr/>
      <dgm:t>
        <a:bodyPr/>
        <a:lstStyle/>
        <a:p>
          <a:endParaRPr lang="en-US"/>
        </a:p>
      </dgm:t>
    </dgm:pt>
    <dgm:pt modelId="{5CBEC0CB-CBFD-4BE5-8676-E99344EFC2EF}">
      <dgm:prSet phldrT="[Text]" custT="1"/>
      <dgm:spPr/>
      <dgm:t>
        <a:bodyPr/>
        <a:lstStyle/>
        <a:p>
          <a:r>
            <a:rPr lang="sr-Cyrl-RS" sz="1600" dirty="0" smtClean="0"/>
            <a:t>УСЛОВИ ЗА ЗАКЉУЧИВАЊЕ УГОВОРА</a:t>
          </a:r>
          <a:endParaRPr lang="en-US" sz="1600" dirty="0"/>
        </a:p>
      </dgm:t>
    </dgm:pt>
    <dgm:pt modelId="{6CEDFD19-C209-4683-9638-8BAF650075DE}" type="parTrans" cxnId="{F4540451-CDFB-4D33-881F-71393F45025B}">
      <dgm:prSet/>
      <dgm:spPr/>
      <dgm:t>
        <a:bodyPr/>
        <a:lstStyle/>
        <a:p>
          <a:endParaRPr lang="en-US"/>
        </a:p>
      </dgm:t>
    </dgm:pt>
    <dgm:pt modelId="{B7DDA407-CD4A-4371-8F38-EE2780D1CF0D}" type="sibTrans" cxnId="{F4540451-CDFB-4D33-881F-71393F45025B}">
      <dgm:prSet/>
      <dgm:spPr/>
      <dgm:t>
        <a:bodyPr/>
        <a:lstStyle/>
        <a:p>
          <a:endParaRPr lang="en-US"/>
        </a:p>
      </dgm:t>
    </dgm:pt>
    <dgm:pt modelId="{F11C996E-C7C6-4C17-83A5-BBBFE47A21B6}">
      <dgm:prSet phldrT="[Text]" custT="1"/>
      <dgm:spPr/>
      <dgm:t>
        <a:bodyPr/>
        <a:lstStyle/>
        <a:p>
          <a:r>
            <a:rPr lang="sr-Cyrl-RS" sz="1600" dirty="0" smtClean="0"/>
            <a:t>ПОСТУПАК СПРОВОЂЕЊА КОНАЧНОГ ОБРАЧУНА</a:t>
          </a:r>
          <a:endParaRPr lang="en-US" sz="1600" dirty="0"/>
        </a:p>
      </dgm:t>
    </dgm:pt>
    <dgm:pt modelId="{0D0C4646-4FE3-45B4-A01D-13429B87FC63}" type="parTrans" cxnId="{0FB71C72-9AC6-481A-946B-A26EAC2DC095}">
      <dgm:prSet/>
      <dgm:spPr/>
      <dgm:t>
        <a:bodyPr/>
        <a:lstStyle/>
        <a:p>
          <a:endParaRPr lang="en-US"/>
        </a:p>
      </dgm:t>
    </dgm:pt>
    <dgm:pt modelId="{A0C12EE5-781D-4C56-B060-1796CC847D82}" type="sibTrans" cxnId="{0FB71C72-9AC6-481A-946B-A26EAC2DC095}">
      <dgm:prSet/>
      <dgm:spPr/>
      <dgm:t>
        <a:bodyPr/>
        <a:lstStyle/>
        <a:p>
          <a:endParaRPr lang="en-US"/>
        </a:p>
      </dgm:t>
    </dgm:pt>
    <dgm:pt modelId="{A50A4696-0FE1-477D-B990-D0C3E6417CE4}">
      <dgm:prSet custT="1"/>
      <dgm:spPr/>
      <dgm:t>
        <a:bodyPr/>
        <a:lstStyle/>
        <a:p>
          <a:r>
            <a:rPr lang="ru-RU" sz="1600" dirty="0" smtClean="0"/>
            <a:t>КРИТЕРИЈУМИ И МЕРИЛА ЗА УТВРЂИВАЊЕ НАКНАДЕ ЗА ЊИХОВ РАД</a:t>
          </a:r>
          <a:endParaRPr lang="en-US" sz="1600" dirty="0"/>
        </a:p>
      </dgm:t>
    </dgm:pt>
    <dgm:pt modelId="{500A947B-0CBB-47D9-9949-40B2EE0A1C0F}" type="parTrans" cxnId="{C093FAA3-99E1-4C8C-8796-465725512C18}">
      <dgm:prSet/>
      <dgm:spPr/>
      <dgm:t>
        <a:bodyPr/>
        <a:lstStyle/>
        <a:p>
          <a:endParaRPr lang="en-US"/>
        </a:p>
      </dgm:t>
    </dgm:pt>
    <dgm:pt modelId="{1000C066-9C6D-461C-83F1-766D82DCEBD0}" type="sibTrans" cxnId="{C093FAA3-99E1-4C8C-8796-465725512C18}">
      <dgm:prSet/>
      <dgm:spPr/>
      <dgm:t>
        <a:bodyPr/>
        <a:lstStyle/>
        <a:p>
          <a:endParaRPr lang="en-US"/>
        </a:p>
      </dgm:t>
    </dgm:pt>
    <dgm:pt modelId="{77860E4D-9585-49B0-85C4-20CC6FA4741E}">
      <dgm:prSet custT="1"/>
      <dgm:spPr/>
      <dgm:t>
        <a:bodyPr/>
        <a:lstStyle/>
        <a:p>
          <a:r>
            <a:rPr lang="sr-Cyrl-RS" sz="1600" dirty="0" smtClean="0"/>
            <a:t>НАЧИН ПЛАЋАЊА ЗДРАВСТВЕНИХ УСЛУГА</a:t>
          </a:r>
          <a:endParaRPr lang="en-US" sz="1600" dirty="0"/>
        </a:p>
      </dgm:t>
    </dgm:pt>
    <dgm:pt modelId="{D48D8C89-AEA5-4D3A-AA13-6096456E011B}" type="parTrans" cxnId="{123D5D3D-67AF-4126-99DA-AE2BDCB25565}">
      <dgm:prSet/>
      <dgm:spPr/>
      <dgm:t>
        <a:bodyPr/>
        <a:lstStyle/>
        <a:p>
          <a:endParaRPr lang="en-US"/>
        </a:p>
      </dgm:t>
    </dgm:pt>
    <dgm:pt modelId="{2376D29B-89B5-4C7E-B49A-4D753E7753E2}" type="sibTrans" cxnId="{123D5D3D-67AF-4126-99DA-AE2BDCB25565}">
      <dgm:prSet/>
      <dgm:spPr/>
      <dgm:t>
        <a:bodyPr/>
        <a:lstStyle/>
        <a:p>
          <a:endParaRPr lang="en-US"/>
        </a:p>
      </dgm:t>
    </dgm:pt>
    <dgm:pt modelId="{4890F881-93D7-47E3-8270-99A0D7152F84}" type="pres">
      <dgm:prSet presAssocID="{5C6D10D1-1318-447A-BF22-2947C7E388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126DDA-3FB5-4686-A791-A0F132423BFC}" type="pres">
      <dgm:prSet presAssocID="{ED5A40F9-22A3-4DFD-9B50-1EAD0F6FA9F3}" presName="root" presStyleCnt="0"/>
      <dgm:spPr/>
    </dgm:pt>
    <dgm:pt modelId="{525CCCAC-F7F2-4583-A3D3-BB5210699A38}" type="pres">
      <dgm:prSet presAssocID="{ED5A40F9-22A3-4DFD-9B50-1EAD0F6FA9F3}" presName="rootComposite" presStyleCnt="0"/>
      <dgm:spPr/>
    </dgm:pt>
    <dgm:pt modelId="{C420C29B-7493-4DF5-9C22-FF0BE7F89C72}" type="pres">
      <dgm:prSet presAssocID="{ED5A40F9-22A3-4DFD-9B50-1EAD0F6FA9F3}" presName="rootText" presStyleLbl="node1" presStyleIdx="0" presStyleCnt="1" custScaleX="276456" custScaleY="130908" custLinFactNeighborX="6980" custLinFactNeighborY="1582"/>
      <dgm:spPr/>
      <dgm:t>
        <a:bodyPr/>
        <a:lstStyle/>
        <a:p>
          <a:endParaRPr lang="en-US"/>
        </a:p>
      </dgm:t>
    </dgm:pt>
    <dgm:pt modelId="{76338C47-5E77-4A76-950D-167BE53C994F}" type="pres">
      <dgm:prSet presAssocID="{ED5A40F9-22A3-4DFD-9B50-1EAD0F6FA9F3}" presName="rootConnector" presStyleLbl="node1" presStyleIdx="0" presStyleCnt="1"/>
      <dgm:spPr/>
      <dgm:t>
        <a:bodyPr/>
        <a:lstStyle/>
        <a:p>
          <a:endParaRPr lang="en-US"/>
        </a:p>
      </dgm:t>
    </dgm:pt>
    <dgm:pt modelId="{49D37F62-099B-4464-BCF5-E7482E975965}" type="pres">
      <dgm:prSet presAssocID="{ED5A40F9-22A3-4DFD-9B50-1EAD0F6FA9F3}" presName="childShape" presStyleCnt="0"/>
      <dgm:spPr/>
    </dgm:pt>
    <dgm:pt modelId="{3887F878-CFA8-4A3F-9FB0-52D75FD34DE5}" type="pres">
      <dgm:prSet presAssocID="{6CEDFD19-C209-4683-9638-8BAF650075D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5607351-1520-40ED-AFCF-ECF92870E89F}" type="pres">
      <dgm:prSet presAssocID="{5CBEC0CB-CBFD-4BE5-8676-E99344EFC2EF}" presName="childText" presStyleLbl="bgAcc1" presStyleIdx="0" presStyleCnt="4" custScaleX="270166" custScaleY="11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D0AC0-CAFA-4D11-BA37-2F50EB5DF3C4}" type="pres">
      <dgm:prSet presAssocID="{500A947B-0CBB-47D9-9949-40B2EE0A1C0F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6466B8B-D12B-47CB-A8D4-040D9EC72988}" type="pres">
      <dgm:prSet presAssocID="{A50A4696-0FE1-477D-B990-D0C3E6417CE4}" presName="childText" presStyleLbl="bgAcc1" presStyleIdx="1" presStyleCnt="4" custScaleX="27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403E-6BBC-4D0D-97A9-BE6B2FB2D8A5}" type="pres">
      <dgm:prSet presAssocID="{D48D8C89-AEA5-4D3A-AA13-6096456E011B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1E84761-5D07-46A6-99EE-10B831E505F7}" type="pres">
      <dgm:prSet presAssocID="{77860E4D-9585-49B0-85C4-20CC6FA4741E}" presName="childText" presStyleLbl="bgAcc1" presStyleIdx="2" presStyleCnt="4" custScaleX="268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CDDEB-3196-4E20-B3BD-D864518BD099}" type="pres">
      <dgm:prSet presAssocID="{0D0C4646-4FE3-45B4-A01D-13429B87FC6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5559456-6E41-492C-80E0-ADA85FC643C2}" type="pres">
      <dgm:prSet presAssocID="{F11C996E-C7C6-4C17-83A5-BBBFE47A21B6}" presName="childText" presStyleLbl="bgAcc1" presStyleIdx="3" presStyleCnt="4" custScaleX="270166" custScaleY="11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D5D3D-67AF-4126-99DA-AE2BDCB25565}" srcId="{ED5A40F9-22A3-4DFD-9B50-1EAD0F6FA9F3}" destId="{77860E4D-9585-49B0-85C4-20CC6FA4741E}" srcOrd="2" destOrd="0" parTransId="{D48D8C89-AEA5-4D3A-AA13-6096456E011B}" sibTransId="{2376D29B-89B5-4C7E-B49A-4D753E7753E2}"/>
    <dgm:cxn modelId="{BE60440E-327E-40BC-9EDC-16D1260B966A}" srcId="{5C6D10D1-1318-447A-BF22-2947C7E388BE}" destId="{ED5A40F9-22A3-4DFD-9B50-1EAD0F6FA9F3}" srcOrd="0" destOrd="0" parTransId="{89BEE5A2-CE50-4CEF-AA3D-03EA3BA02C15}" sibTransId="{A0555205-2D05-47B5-AADE-47229BA999C4}"/>
    <dgm:cxn modelId="{F4540451-CDFB-4D33-881F-71393F45025B}" srcId="{ED5A40F9-22A3-4DFD-9B50-1EAD0F6FA9F3}" destId="{5CBEC0CB-CBFD-4BE5-8676-E99344EFC2EF}" srcOrd="0" destOrd="0" parTransId="{6CEDFD19-C209-4683-9638-8BAF650075DE}" sibTransId="{B7DDA407-CD4A-4371-8F38-EE2780D1CF0D}"/>
    <dgm:cxn modelId="{220DF4E9-5947-48E0-8D69-48BC7E125ECC}" type="presOf" srcId="{F11C996E-C7C6-4C17-83A5-BBBFE47A21B6}" destId="{05559456-6E41-492C-80E0-ADA85FC643C2}" srcOrd="0" destOrd="0" presId="urn:microsoft.com/office/officeart/2005/8/layout/hierarchy3"/>
    <dgm:cxn modelId="{86125A07-31F2-4976-97A2-778CC158E839}" type="presOf" srcId="{ED5A40F9-22A3-4DFD-9B50-1EAD0F6FA9F3}" destId="{76338C47-5E77-4A76-950D-167BE53C994F}" srcOrd="1" destOrd="0" presId="urn:microsoft.com/office/officeart/2005/8/layout/hierarchy3"/>
    <dgm:cxn modelId="{863813A4-9FA2-4AE3-B76D-A5CD9F45A232}" type="presOf" srcId="{D48D8C89-AEA5-4D3A-AA13-6096456E011B}" destId="{2106403E-6BBC-4D0D-97A9-BE6B2FB2D8A5}" srcOrd="0" destOrd="0" presId="urn:microsoft.com/office/officeart/2005/8/layout/hierarchy3"/>
    <dgm:cxn modelId="{9E25B243-D7C4-4168-901E-A82774B292CB}" type="presOf" srcId="{A50A4696-0FE1-477D-B990-D0C3E6417CE4}" destId="{A6466B8B-D12B-47CB-A8D4-040D9EC72988}" srcOrd="0" destOrd="0" presId="urn:microsoft.com/office/officeart/2005/8/layout/hierarchy3"/>
    <dgm:cxn modelId="{CD11434F-38E2-4FFC-8D08-B7B07E1CAF04}" type="presOf" srcId="{500A947B-0CBB-47D9-9949-40B2EE0A1C0F}" destId="{3F1D0AC0-CAFA-4D11-BA37-2F50EB5DF3C4}" srcOrd="0" destOrd="0" presId="urn:microsoft.com/office/officeart/2005/8/layout/hierarchy3"/>
    <dgm:cxn modelId="{C093FAA3-99E1-4C8C-8796-465725512C18}" srcId="{ED5A40F9-22A3-4DFD-9B50-1EAD0F6FA9F3}" destId="{A50A4696-0FE1-477D-B990-D0C3E6417CE4}" srcOrd="1" destOrd="0" parTransId="{500A947B-0CBB-47D9-9949-40B2EE0A1C0F}" sibTransId="{1000C066-9C6D-461C-83F1-766D82DCEBD0}"/>
    <dgm:cxn modelId="{1FCF9B62-8594-45CD-8F25-D9C6D20C9630}" type="presOf" srcId="{5CBEC0CB-CBFD-4BE5-8676-E99344EFC2EF}" destId="{45607351-1520-40ED-AFCF-ECF92870E89F}" srcOrd="0" destOrd="0" presId="urn:microsoft.com/office/officeart/2005/8/layout/hierarchy3"/>
    <dgm:cxn modelId="{C8A946A8-9CCD-4717-B5A7-FF8E8A590AA0}" type="presOf" srcId="{77860E4D-9585-49B0-85C4-20CC6FA4741E}" destId="{41E84761-5D07-46A6-99EE-10B831E505F7}" srcOrd="0" destOrd="0" presId="urn:microsoft.com/office/officeart/2005/8/layout/hierarchy3"/>
    <dgm:cxn modelId="{F63461E7-EC0C-450C-811F-E241BF920A09}" type="presOf" srcId="{6CEDFD19-C209-4683-9638-8BAF650075DE}" destId="{3887F878-CFA8-4A3F-9FB0-52D75FD34DE5}" srcOrd="0" destOrd="0" presId="urn:microsoft.com/office/officeart/2005/8/layout/hierarchy3"/>
    <dgm:cxn modelId="{0FB71C72-9AC6-481A-946B-A26EAC2DC095}" srcId="{ED5A40F9-22A3-4DFD-9B50-1EAD0F6FA9F3}" destId="{F11C996E-C7C6-4C17-83A5-BBBFE47A21B6}" srcOrd="3" destOrd="0" parTransId="{0D0C4646-4FE3-45B4-A01D-13429B87FC63}" sibTransId="{A0C12EE5-781D-4C56-B060-1796CC847D82}"/>
    <dgm:cxn modelId="{42A5D2D9-605C-43F9-A336-E8940A5792A3}" type="presOf" srcId="{0D0C4646-4FE3-45B4-A01D-13429B87FC63}" destId="{D62CDDEB-3196-4E20-B3BD-D864518BD099}" srcOrd="0" destOrd="0" presId="urn:microsoft.com/office/officeart/2005/8/layout/hierarchy3"/>
    <dgm:cxn modelId="{B547FD67-6BCD-4911-9CA3-65F251D3AFEC}" type="presOf" srcId="{5C6D10D1-1318-447A-BF22-2947C7E388BE}" destId="{4890F881-93D7-47E3-8270-99A0D7152F84}" srcOrd="0" destOrd="0" presId="urn:microsoft.com/office/officeart/2005/8/layout/hierarchy3"/>
    <dgm:cxn modelId="{BCEB9A96-0B28-4A5C-AD16-E5EED24CAC11}" type="presOf" srcId="{ED5A40F9-22A3-4DFD-9B50-1EAD0F6FA9F3}" destId="{C420C29B-7493-4DF5-9C22-FF0BE7F89C72}" srcOrd="0" destOrd="0" presId="urn:microsoft.com/office/officeart/2005/8/layout/hierarchy3"/>
    <dgm:cxn modelId="{B874A6C4-8806-4420-9649-C9ADC33732C4}" type="presParOf" srcId="{4890F881-93D7-47E3-8270-99A0D7152F84}" destId="{51126DDA-3FB5-4686-A791-A0F132423BFC}" srcOrd="0" destOrd="0" presId="urn:microsoft.com/office/officeart/2005/8/layout/hierarchy3"/>
    <dgm:cxn modelId="{659B026B-F70C-4122-8F19-4C6C339FBDAF}" type="presParOf" srcId="{51126DDA-3FB5-4686-A791-A0F132423BFC}" destId="{525CCCAC-F7F2-4583-A3D3-BB5210699A38}" srcOrd="0" destOrd="0" presId="urn:microsoft.com/office/officeart/2005/8/layout/hierarchy3"/>
    <dgm:cxn modelId="{E3DAC945-51A9-4C2B-A88A-47BD67EED15B}" type="presParOf" srcId="{525CCCAC-F7F2-4583-A3D3-BB5210699A38}" destId="{C420C29B-7493-4DF5-9C22-FF0BE7F89C72}" srcOrd="0" destOrd="0" presId="urn:microsoft.com/office/officeart/2005/8/layout/hierarchy3"/>
    <dgm:cxn modelId="{7DADF96A-E51A-4ED5-873D-936A8DDA3521}" type="presParOf" srcId="{525CCCAC-F7F2-4583-A3D3-BB5210699A38}" destId="{76338C47-5E77-4A76-950D-167BE53C994F}" srcOrd="1" destOrd="0" presId="urn:microsoft.com/office/officeart/2005/8/layout/hierarchy3"/>
    <dgm:cxn modelId="{6542150C-8059-41FE-8471-F74199966BBB}" type="presParOf" srcId="{51126DDA-3FB5-4686-A791-A0F132423BFC}" destId="{49D37F62-099B-4464-BCF5-E7482E975965}" srcOrd="1" destOrd="0" presId="urn:microsoft.com/office/officeart/2005/8/layout/hierarchy3"/>
    <dgm:cxn modelId="{2CC4C0C7-6F72-4ECC-ACB3-01C7886C05F5}" type="presParOf" srcId="{49D37F62-099B-4464-BCF5-E7482E975965}" destId="{3887F878-CFA8-4A3F-9FB0-52D75FD34DE5}" srcOrd="0" destOrd="0" presId="urn:microsoft.com/office/officeart/2005/8/layout/hierarchy3"/>
    <dgm:cxn modelId="{AF193CB8-AEF5-4F9D-890C-BC58F7C61CB8}" type="presParOf" srcId="{49D37F62-099B-4464-BCF5-E7482E975965}" destId="{45607351-1520-40ED-AFCF-ECF92870E89F}" srcOrd="1" destOrd="0" presId="urn:microsoft.com/office/officeart/2005/8/layout/hierarchy3"/>
    <dgm:cxn modelId="{AB9C6647-00F1-4F59-9069-11C40B9AC1B1}" type="presParOf" srcId="{49D37F62-099B-4464-BCF5-E7482E975965}" destId="{3F1D0AC0-CAFA-4D11-BA37-2F50EB5DF3C4}" srcOrd="2" destOrd="0" presId="urn:microsoft.com/office/officeart/2005/8/layout/hierarchy3"/>
    <dgm:cxn modelId="{27FD3B9F-BF48-40C4-8AFA-43F029573139}" type="presParOf" srcId="{49D37F62-099B-4464-BCF5-E7482E975965}" destId="{A6466B8B-D12B-47CB-A8D4-040D9EC72988}" srcOrd="3" destOrd="0" presId="urn:microsoft.com/office/officeart/2005/8/layout/hierarchy3"/>
    <dgm:cxn modelId="{16D4E54E-735C-488D-8DE7-9293B52A1D46}" type="presParOf" srcId="{49D37F62-099B-4464-BCF5-E7482E975965}" destId="{2106403E-6BBC-4D0D-97A9-BE6B2FB2D8A5}" srcOrd="4" destOrd="0" presId="urn:microsoft.com/office/officeart/2005/8/layout/hierarchy3"/>
    <dgm:cxn modelId="{EEE7BE4A-E2A4-44AF-98E3-3A687A366BE8}" type="presParOf" srcId="{49D37F62-099B-4464-BCF5-E7482E975965}" destId="{41E84761-5D07-46A6-99EE-10B831E505F7}" srcOrd="5" destOrd="0" presId="urn:microsoft.com/office/officeart/2005/8/layout/hierarchy3"/>
    <dgm:cxn modelId="{45739D76-66F7-4AB1-A489-C9455A05DE59}" type="presParOf" srcId="{49D37F62-099B-4464-BCF5-E7482E975965}" destId="{D62CDDEB-3196-4E20-B3BD-D864518BD099}" srcOrd="6" destOrd="0" presId="urn:microsoft.com/office/officeart/2005/8/layout/hierarchy3"/>
    <dgm:cxn modelId="{AF1EC8FB-5CFD-4F94-AFE4-CF59D06E32B9}" type="presParOf" srcId="{49D37F62-099B-4464-BCF5-E7482E975965}" destId="{05559456-6E41-492C-80E0-ADA85FC643C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20EF80-53DC-4A2E-938B-07DFE953A37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2998D-4CFA-4429-8E67-333511DB9262}">
      <dgm:prSet phldrT="[Text]"/>
      <dgm:spPr/>
      <dgm:t>
        <a:bodyPr/>
        <a:lstStyle/>
        <a:p>
          <a:r>
            <a:rPr lang="sr-Cyrl-CS" dirty="0" smtClean="0"/>
            <a:t>ПРИМАРНА ЗДРАВСТВЕНА ЗАШТИТА</a:t>
          </a:r>
          <a:endParaRPr lang="en-US" dirty="0"/>
        </a:p>
      </dgm:t>
    </dgm:pt>
    <dgm:pt modelId="{D5545698-826E-42E0-AA59-B0AB0B148CA4}" type="parTrans" cxnId="{75649DF2-8B86-483D-B2FF-B17ED12B6C31}">
      <dgm:prSet/>
      <dgm:spPr/>
      <dgm:t>
        <a:bodyPr/>
        <a:lstStyle/>
        <a:p>
          <a:endParaRPr lang="en-US"/>
        </a:p>
      </dgm:t>
    </dgm:pt>
    <dgm:pt modelId="{87AB7C73-F499-476C-AE1C-70E05EF184C1}" type="sibTrans" cxnId="{75649DF2-8B86-483D-B2FF-B17ED12B6C31}">
      <dgm:prSet/>
      <dgm:spPr/>
      <dgm:t>
        <a:bodyPr/>
        <a:lstStyle/>
        <a:p>
          <a:endParaRPr lang="en-US"/>
        </a:p>
      </dgm:t>
    </dgm:pt>
    <dgm:pt modelId="{63296067-6E72-46A7-B860-4C7A2C4827EE}">
      <dgm:prSet phldrT="[Text]"/>
      <dgm:spPr/>
      <dgm:t>
        <a:bodyPr/>
        <a:lstStyle/>
        <a:p>
          <a:r>
            <a:rPr lang="sr-Cyrl-CS" dirty="0" smtClean="0"/>
            <a:t>СЕКУНДАРНА ЗДРАВСТВЕНА ЗАШТИТА</a:t>
          </a:r>
          <a:endParaRPr lang="en-US" dirty="0"/>
        </a:p>
      </dgm:t>
    </dgm:pt>
    <dgm:pt modelId="{FC64EC1C-1956-42F0-A814-494C04397FF3}" type="parTrans" cxnId="{2F0D99E2-2498-4771-9DB8-854212BDB765}">
      <dgm:prSet/>
      <dgm:spPr/>
      <dgm:t>
        <a:bodyPr/>
        <a:lstStyle/>
        <a:p>
          <a:endParaRPr lang="en-US"/>
        </a:p>
      </dgm:t>
    </dgm:pt>
    <dgm:pt modelId="{AEF4C9A5-8E7C-4B7E-94D8-EFB673CA9ABF}" type="sibTrans" cxnId="{2F0D99E2-2498-4771-9DB8-854212BDB765}">
      <dgm:prSet/>
      <dgm:spPr/>
      <dgm:t>
        <a:bodyPr/>
        <a:lstStyle/>
        <a:p>
          <a:endParaRPr lang="en-US"/>
        </a:p>
      </dgm:t>
    </dgm:pt>
    <dgm:pt modelId="{D1E0B4C9-FA9D-4416-8CB5-C56B30F3A40D}">
      <dgm:prSet phldrT="[Text]"/>
      <dgm:spPr/>
      <dgm:t>
        <a:bodyPr/>
        <a:lstStyle/>
        <a:p>
          <a:endParaRPr lang="ru-RU" dirty="0" smtClean="0"/>
        </a:p>
        <a:p>
          <a:r>
            <a:rPr lang="ru-RU" dirty="0" smtClean="0"/>
            <a:t>ЗДРАВСТВЕНА ДЕЛАТНОСТ КОЈА СЕ ОБАВЉА НА ВИШЕ НИВОА и РХ центри</a:t>
          </a:r>
          <a:endParaRPr lang="en-US" dirty="0"/>
        </a:p>
      </dgm:t>
    </dgm:pt>
    <dgm:pt modelId="{D3FA4AE0-9619-447C-BD64-B03C5A321423}" type="parTrans" cxnId="{ACDFE23F-85F8-4E10-9337-CAAA99923C5C}">
      <dgm:prSet/>
      <dgm:spPr/>
      <dgm:t>
        <a:bodyPr/>
        <a:lstStyle/>
        <a:p>
          <a:endParaRPr lang="en-US"/>
        </a:p>
      </dgm:t>
    </dgm:pt>
    <dgm:pt modelId="{4D8FF9F5-89B5-4418-A927-C5426C851E2E}" type="sibTrans" cxnId="{ACDFE23F-85F8-4E10-9337-CAAA99923C5C}">
      <dgm:prSet/>
      <dgm:spPr/>
      <dgm:t>
        <a:bodyPr/>
        <a:lstStyle/>
        <a:p>
          <a:endParaRPr lang="en-US"/>
        </a:p>
      </dgm:t>
    </dgm:pt>
    <dgm:pt modelId="{C8B65F45-0B6D-4527-A070-8C890291855D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AC4F810A-8B24-4B3A-9CE0-EAA89D39E94A}" type="parTrans" cxnId="{5B237EA6-C27A-4475-968A-21E99D85FCCB}">
      <dgm:prSet/>
      <dgm:spPr/>
      <dgm:t>
        <a:bodyPr/>
        <a:lstStyle/>
        <a:p>
          <a:endParaRPr lang="en-US"/>
        </a:p>
      </dgm:t>
    </dgm:pt>
    <dgm:pt modelId="{6AB0B9A1-9993-43C7-B203-96D9F360C91C}" type="sibTrans" cxnId="{5B237EA6-C27A-4475-968A-21E99D85FCCB}">
      <dgm:prSet/>
      <dgm:spPr/>
      <dgm:t>
        <a:bodyPr/>
        <a:lstStyle/>
        <a:p>
          <a:endParaRPr lang="en-US"/>
        </a:p>
      </dgm:t>
    </dgm:pt>
    <dgm:pt modelId="{6BB4440A-19E9-4E34-9EBF-3164E1083A47}">
      <dgm:prSet phldrT="[Text]"/>
      <dgm:spPr/>
      <dgm:t>
        <a:bodyPr/>
        <a:lstStyle/>
        <a:p>
          <a:r>
            <a:rPr lang="sr-Cyrl-CS" dirty="0" smtClean="0"/>
            <a:t>ТЕРЦИЈАРНА ЗДРАВСТВЕНА ЗАШТИТА</a:t>
          </a:r>
          <a:endParaRPr lang="en-US" dirty="0"/>
        </a:p>
      </dgm:t>
    </dgm:pt>
    <dgm:pt modelId="{4C51543D-0E6E-44CA-8113-F471F0869F9A}" type="parTrans" cxnId="{216A3706-054B-4580-9631-F7400584F516}">
      <dgm:prSet/>
      <dgm:spPr/>
      <dgm:t>
        <a:bodyPr/>
        <a:lstStyle/>
        <a:p>
          <a:endParaRPr lang="en-US"/>
        </a:p>
      </dgm:t>
    </dgm:pt>
    <dgm:pt modelId="{CFDE3C8F-D676-455A-9132-3BDBE7831C45}" type="sibTrans" cxnId="{216A3706-054B-4580-9631-F7400584F516}">
      <dgm:prSet/>
      <dgm:spPr/>
      <dgm:t>
        <a:bodyPr/>
        <a:lstStyle/>
        <a:p>
          <a:endParaRPr lang="en-US"/>
        </a:p>
      </dgm:t>
    </dgm:pt>
    <dgm:pt modelId="{2B6C389C-475F-4B8F-BB33-FC351A886E56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ACB89344-2651-4C40-955E-2248C7EEF6C1}" type="parTrans" cxnId="{CA0C3CB3-2727-4348-82B3-11B2FA9B7DCF}">
      <dgm:prSet/>
      <dgm:spPr/>
      <dgm:t>
        <a:bodyPr/>
        <a:lstStyle/>
        <a:p>
          <a:endParaRPr lang="en-US"/>
        </a:p>
      </dgm:t>
    </dgm:pt>
    <dgm:pt modelId="{F2D4E9D3-FF47-46F5-9A5B-82BF24B7FFFE}" type="sibTrans" cxnId="{CA0C3CB3-2727-4348-82B3-11B2FA9B7DCF}">
      <dgm:prSet/>
      <dgm:spPr/>
      <dgm:t>
        <a:bodyPr/>
        <a:lstStyle/>
        <a:p>
          <a:endParaRPr lang="en-US"/>
        </a:p>
      </dgm:t>
    </dgm:pt>
    <dgm:pt modelId="{9035763B-5553-4438-9CAA-BB2A0E52474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78 апотека / домова здравља који у саставу имају апотеку</a:t>
          </a:r>
          <a:endParaRPr lang="en-US" sz="1400" dirty="0"/>
        </a:p>
      </dgm:t>
    </dgm:pt>
    <dgm:pt modelId="{52A296E2-F23F-4430-AD3D-CC543D318872}" type="parTrans" cxnId="{78836BF0-72AA-4357-AE05-7B288BD15279}">
      <dgm:prSet/>
      <dgm:spPr/>
      <dgm:t>
        <a:bodyPr/>
        <a:lstStyle/>
        <a:p>
          <a:endParaRPr lang="en-US"/>
        </a:p>
      </dgm:t>
    </dgm:pt>
    <dgm:pt modelId="{83ADC132-6957-4B33-A868-E8986C2F7DEA}" type="sibTrans" cxnId="{78836BF0-72AA-4357-AE05-7B288BD15279}">
      <dgm:prSet/>
      <dgm:spPr/>
      <dgm:t>
        <a:bodyPr/>
        <a:lstStyle/>
        <a:p>
          <a:endParaRPr lang="en-US"/>
        </a:p>
      </dgm:t>
    </dgm:pt>
    <dgm:pt modelId="{E654B90E-9C00-47E2-895D-98C16F231B1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9E7BBBE0-0A9E-49A8-8796-8C637CE10FBC}" type="parTrans" cxnId="{E21C85C3-7DC3-423F-8549-9D9BAB939AA3}">
      <dgm:prSet/>
      <dgm:spPr/>
      <dgm:t>
        <a:bodyPr/>
        <a:lstStyle/>
        <a:p>
          <a:endParaRPr lang="en-US"/>
        </a:p>
      </dgm:t>
    </dgm:pt>
    <dgm:pt modelId="{3F5CC78A-8F67-47A3-A5C7-FFF875F64BB9}" type="sibTrans" cxnId="{E21C85C3-7DC3-423F-8549-9D9BAB939AA3}">
      <dgm:prSet/>
      <dgm:spPr/>
      <dgm:t>
        <a:bodyPr/>
        <a:lstStyle/>
        <a:p>
          <a:endParaRPr lang="en-US"/>
        </a:p>
      </dgm:t>
    </dgm:pt>
    <dgm:pt modelId="{1F7A696B-C0AC-4218-B506-C899D33F8CFC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RS" sz="1400" dirty="0" smtClean="0"/>
            <a:t>Општа болница Пирот</a:t>
          </a:r>
          <a:endParaRPr lang="en-US" sz="1400" dirty="0"/>
        </a:p>
      </dgm:t>
    </dgm:pt>
    <dgm:pt modelId="{E1B59A09-CAF1-413D-B75E-C43689EECF03}" type="parTrans" cxnId="{335D126A-7E53-4F86-9099-E31AF02F3052}">
      <dgm:prSet/>
      <dgm:spPr/>
      <dgm:t>
        <a:bodyPr/>
        <a:lstStyle/>
        <a:p>
          <a:endParaRPr lang="en-US"/>
        </a:p>
      </dgm:t>
    </dgm:pt>
    <dgm:pt modelId="{0F181E6F-6A99-489D-9053-671704C589B7}" type="sibTrans" cxnId="{335D126A-7E53-4F86-9099-E31AF02F3052}">
      <dgm:prSet/>
      <dgm:spPr/>
      <dgm:t>
        <a:bodyPr/>
        <a:lstStyle/>
        <a:p>
          <a:endParaRPr lang="en-US"/>
        </a:p>
      </dgm:t>
    </dgm:pt>
    <dgm:pt modelId="{7959906F-9503-4902-ADAE-E6773F5AE17F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480EF8F3-ADB9-491C-88DC-FDF9A777EF4A}" type="parTrans" cxnId="{E7BB3630-685F-45D5-93D5-555BEC95C40B}">
      <dgm:prSet/>
      <dgm:spPr/>
      <dgm:t>
        <a:bodyPr/>
        <a:lstStyle/>
        <a:p>
          <a:endParaRPr lang="en-US"/>
        </a:p>
      </dgm:t>
    </dgm:pt>
    <dgm:pt modelId="{F1F4B96C-5F16-4FB8-B61E-79053B4525AD}" type="sibTrans" cxnId="{E7BB3630-685F-45D5-93D5-555BEC95C40B}">
      <dgm:prSet/>
      <dgm:spPr/>
      <dgm:t>
        <a:bodyPr/>
        <a:lstStyle/>
        <a:p>
          <a:endParaRPr lang="en-US"/>
        </a:p>
      </dgm:t>
    </dgm:pt>
    <dgm:pt modelId="{A5DBC6C3-2E9C-4BC4-8BE2-A5D42AC3A837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RS" sz="1400" dirty="0" smtClean="0"/>
            <a:t>Здравствени центар Ужице</a:t>
          </a:r>
        </a:p>
      </dgm:t>
    </dgm:pt>
    <dgm:pt modelId="{C2E2EB40-55AA-468E-A302-38DEEF91FF7B}" type="parTrans" cxnId="{3F3B9E40-8619-46EB-BFAF-1B547E71160E}">
      <dgm:prSet/>
      <dgm:spPr/>
      <dgm:t>
        <a:bodyPr/>
        <a:lstStyle/>
        <a:p>
          <a:endParaRPr lang="en-US"/>
        </a:p>
      </dgm:t>
    </dgm:pt>
    <dgm:pt modelId="{38803D3A-8BF7-4850-8C17-860D99CC83E0}" type="sibTrans" cxnId="{3F3B9E40-8619-46EB-BFAF-1B547E71160E}">
      <dgm:prSet/>
      <dgm:spPr/>
      <dgm:t>
        <a:bodyPr/>
        <a:lstStyle/>
        <a:p>
          <a:endParaRPr lang="en-US"/>
        </a:p>
      </dgm:t>
    </dgm:pt>
    <dgm:pt modelId="{A0EAE2A4-A1B6-46FD-8FC2-047B3AE376CF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26F86C62-7C01-4633-B5CE-DA1452A1EA76}" type="parTrans" cxnId="{F90ADD1C-6428-434F-BFFB-C3D6FD48F282}">
      <dgm:prSet/>
      <dgm:spPr/>
      <dgm:t>
        <a:bodyPr/>
        <a:lstStyle/>
        <a:p>
          <a:endParaRPr lang="en-US"/>
        </a:p>
      </dgm:t>
    </dgm:pt>
    <dgm:pt modelId="{3F3944DA-4F6E-4524-8392-FAB279BB615A}" type="sibTrans" cxnId="{F90ADD1C-6428-434F-BFFB-C3D6FD48F282}">
      <dgm:prSet/>
      <dgm:spPr/>
      <dgm:t>
        <a:bodyPr/>
        <a:lstStyle/>
        <a:p>
          <a:endParaRPr lang="en-US"/>
        </a:p>
      </dgm:t>
    </dgm:pt>
    <dgm:pt modelId="{C381BD6F-4BBB-4B7F-BC44-6AF4B9B1B050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2B94B371-8103-4C8B-B7B7-A1852E93EAE0}" type="parTrans" cxnId="{AC1444F4-3487-4804-9E4C-B3A04472B317}">
      <dgm:prSet/>
      <dgm:spPr/>
      <dgm:t>
        <a:bodyPr/>
        <a:lstStyle/>
        <a:p>
          <a:endParaRPr lang="en-US"/>
        </a:p>
      </dgm:t>
    </dgm:pt>
    <dgm:pt modelId="{552555CA-2616-4FDC-9A01-51EB02E5799A}" type="sibTrans" cxnId="{AC1444F4-3487-4804-9E4C-B3A04472B317}">
      <dgm:prSet/>
      <dgm:spPr/>
      <dgm:t>
        <a:bodyPr/>
        <a:lstStyle/>
        <a:p>
          <a:endParaRPr lang="en-US"/>
        </a:p>
      </dgm:t>
    </dgm:pt>
    <dgm:pt modelId="{864E125D-8BDD-4C8F-8D3E-CB43706343C9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0851CA47-3758-4C83-AF05-AEA0D9B06DC1}" type="parTrans" cxnId="{88ADD4C8-FB31-483B-86B2-ECE06B30FD2D}">
      <dgm:prSet/>
      <dgm:spPr/>
      <dgm:t>
        <a:bodyPr/>
        <a:lstStyle/>
        <a:p>
          <a:endParaRPr lang="en-US"/>
        </a:p>
      </dgm:t>
    </dgm:pt>
    <dgm:pt modelId="{087E8812-68C2-4C4B-933F-A40C53C26AB7}" type="sibTrans" cxnId="{88ADD4C8-FB31-483B-86B2-ECE06B30FD2D}">
      <dgm:prSet/>
      <dgm:spPr/>
      <dgm:t>
        <a:bodyPr/>
        <a:lstStyle/>
        <a:p>
          <a:endParaRPr lang="en-US"/>
        </a:p>
      </dgm:t>
    </dgm:pt>
    <dgm:pt modelId="{024BFC67-D06D-405E-A513-2CA36433A19E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AD853B72-F56A-4C85-BE2E-B5CC593A8F1D}" type="parTrans" cxnId="{89E201CB-AE4B-4913-B8B8-8D3E350A79AE}">
      <dgm:prSet/>
      <dgm:spPr/>
      <dgm:t>
        <a:bodyPr/>
        <a:lstStyle/>
        <a:p>
          <a:endParaRPr lang="en-US"/>
        </a:p>
      </dgm:t>
    </dgm:pt>
    <dgm:pt modelId="{AADFF58C-D2D2-4379-B369-3ABF9163357B}" type="sibTrans" cxnId="{89E201CB-AE4B-4913-B8B8-8D3E350A79AE}">
      <dgm:prSet/>
      <dgm:spPr/>
      <dgm:t>
        <a:bodyPr/>
        <a:lstStyle/>
        <a:p>
          <a:endParaRPr lang="en-US"/>
        </a:p>
      </dgm:t>
    </dgm:pt>
    <dgm:pt modelId="{CB40F627-DC14-4F25-A16D-04DA971E6052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5C11D65C-4084-4F08-8C2F-A252844EDE57}" type="parTrans" cxnId="{3F7C7281-EC25-4C7D-A6DA-EF1CEC6501CC}">
      <dgm:prSet/>
      <dgm:spPr/>
      <dgm:t>
        <a:bodyPr/>
        <a:lstStyle/>
        <a:p>
          <a:endParaRPr lang="en-US"/>
        </a:p>
      </dgm:t>
    </dgm:pt>
    <dgm:pt modelId="{0E344B74-B166-4FF4-9131-C8C4128FED2E}" type="sibTrans" cxnId="{3F7C7281-EC25-4C7D-A6DA-EF1CEC6501CC}">
      <dgm:prSet/>
      <dgm:spPr/>
      <dgm:t>
        <a:bodyPr/>
        <a:lstStyle/>
        <a:p>
          <a:endParaRPr lang="en-US"/>
        </a:p>
      </dgm:t>
    </dgm:pt>
    <dgm:pt modelId="{8A9620B7-CE80-49FB-8BCC-C41A1B312198}" type="pres">
      <dgm:prSet presAssocID="{F120EF80-53DC-4A2E-938B-07DFE953A3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9E8B1-8E9B-44E6-AC0E-BBB51BB5F81F}" type="pres">
      <dgm:prSet presAssocID="{F120EF80-53DC-4A2E-938B-07DFE953A37A}" presName="children" presStyleCnt="0"/>
      <dgm:spPr/>
    </dgm:pt>
    <dgm:pt modelId="{40172825-72A7-478E-89A9-3504900CA943}" type="pres">
      <dgm:prSet presAssocID="{F120EF80-53DC-4A2E-938B-07DFE953A37A}" presName="child1group" presStyleCnt="0"/>
      <dgm:spPr/>
    </dgm:pt>
    <dgm:pt modelId="{3F8FAD33-400E-4A81-B9F1-0D1EBC57950A}" type="pres">
      <dgm:prSet presAssocID="{F120EF80-53DC-4A2E-938B-07DFE953A37A}" presName="child1" presStyleLbl="bgAcc1" presStyleIdx="0" presStyleCnt="4" custScaleX="145733" custScaleY="132691" custLinFactNeighborX="-229" custLinFactNeighborY="21284"/>
      <dgm:spPr/>
      <dgm:t>
        <a:bodyPr/>
        <a:lstStyle/>
        <a:p>
          <a:endParaRPr lang="en-US"/>
        </a:p>
      </dgm:t>
    </dgm:pt>
    <dgm:pt modelId="{31849CFD-9F20-4BBF-93A3-BBF94A0032B1}" type="pres">
      <dgm:prSet presAssocID="{F120EF80-53DC-4A2E-938B-07DFE953A3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C7CE-DABD-4A36-9FC4-223EECAFD374}" type="pres">
      <dgm:prSet presAssocID="{F120EF80-53DC-4A2E-938B-07DFE953A37A}" presName="child2group" presStyleCnt="0"/>
      <dgm:spPr/>
    </dgm:pt>
    <dgm:pt modelId="{5E3CE3AF-96C1-455C-9BD4-9A0597A7D0F0}" type="pres">
      <dgm:prSet presAssocID="{F120EF80-53DC-4A2E-938B-07DFE953A37A}" presName="child2" presStyleLbl="bgAcc1" presStyleIdx="1" presStyleCnt="4" custScaleX="145733" custScaleY="132691" custLinFactNeighborX="220" custLinFactNeighborY="21284"/>
      <dgm:spPr/>
      <dgm:t>
        <a:bodyPr/>
        <a:lstStyle/>
        <a:p>
          <a:endParaRPr lang="en-US"/>
        </a:p>
      </dgm:t>
    </dgm:pt>
    <dgm:pt modelId="{B87564A7-DFAB-486F-A186-AB528AE4572B}" type="pres">
      <dgm:prSet presAssocID="{F120EF80-53DC-4A2E-938B-07DFE953A3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553F-48BF-4F92-B986-CE7BA3D5D166}" type="pres">
      <dgm:prSet presAssocID="{F120EF80-53DC-4A2E-938B-07DFE953A37A}" presName="child3group" presStyleCnt="0"/>
      <dgm:spPr/>
    </dgm:pt>
    <dgm:pt modelId="{9C02991F-44A1-4B59-8E49-165E5830A256}" type="pres">
      <dgm:prSet presAssocID="{F120EF80-53DC-4A2E-938B-07DFE953A37A}" presName="child3" presStyleLbl="bgAcc1" presStyleIdx="2" presStyleCnt="4" custScaleX="147045" custScaleY="132724" custLinFactNeighborX="828" custLinFactNeighborY="-33458"/>
      <dgm:spPr/>
      <dgm:t>
        <a:bodyPr/>
        <a:lstStyle/>
        <a:p>
          <a:endParaRPr lang="en-US"/>
        </a:p>
      </dgm:t>
    </dgm:pt>
    <dgm:pt modelId="{66DD1B62-55A5-453A-AAFD-05966D909932}" type="pres">
      <dgm:prSet presAssocID="{F120EF80-53DC-4A2E-938B-07DFE953A3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625E-797F-4199-8A87-E1A634F27799}" type="pres">
      <dgm:prSet presAssocID="{F120EF80-53DC-4A2E-938B-07DFE953A37A}" presName="child4group" presStyleCnt="0"/>
      <dgm:spPr/>
    </dgm:pt>
    <dgm:pt modelId="{BFA076A1-EF1D-4D1B-8076-904B52331130}" type="pres">
      <dgm:prSet presAssocID="{F120EF80-53DC-4A2E-938B-07DFE953A37A}" presName="child4" presStyleLbl="bgAcc1" presStyleIdx="3" presStyleCnt="4" custScaleX="145733" custScaleY="132691" custLinFactNeighborX="55" custLinFactNeighborY="-33285"/>
      <dgm:spPr/>
      <dgm:t>
        <a:bodyPr/>
        <a:lstStyle/>
        <a:p>
          <a:endParaRPr lang="en-US"/>
        </a:p>
      </dgm:t>
    </dgm:pt>
    <dgm:pt modelId="{DA2A952D-5CD9-4371-86F6-3A99B5AC46B2}" type="pres">
      <dgm:prSet presAssocID="{F120EF80-53DC-4A2E-938B-07DFE953A3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47755-AAF6-4BCE-8308-5E16DFB51ADB}" type="pres">
      <dgm:prSet presAssocID="{F120EF80-53DC-4A2E-938B-07DFE953A37A}" presName="childPlaceholder" presStyleCnt="0"/>
      <dgm:spPr/>
    </dgm:pt>
    <dgm:pt modelId="{386F52DA-38E8-469B-B4F7-D5E181D40869}" type="pres">
      <dgm:prSet presAssocID="{F120EF80-53DC-4A2E-938B-07DFE953A37A}" presName="circle" presStyleCnt="0"/>
      <dgm:spPr/>
    </dgm:pt>
    <dgm:pt modelId="{DE75DEC6-23B3-48F9-A95E-D594DEC334DC}" type="pres">
      <dgm:prSet presAssocID="{F120EF80-53DC-4A2E-938B-07DFE953A37A}" presName="quadrant1" presStyleLbl="node1" presStyleIdx="0" presStyleCnt="4" custScaleX="78805" custScaleY="77059" custLinFactNeighborX="1096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B925-50A7-4AA1-89A8-BA19B6FEC009}" type="pres">
      <dgm:prSet presAssocID="{F120EF80-53DC-4A2E-938B-07DFE953A37A}" presName="quadrant2" presStyleLbl="node1" presStyleIdx="1" presStyleCnt="4" custScaleX="78805" custScaleY="77059" custLinFactNeighborX="-1050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28BC-2427-4333-998A-6F14B30FE225}" type="pres">
      <dgm:prSet presAssocID="{F120EF80-53DC-4A2E-938B-07DFE953A37A}" presName="quadrant3" presStyleLbl="node1" presStyleIdx="2" presStyleCnt="4" custScaleX="78805" custScaleY="77059" custLinFactNeighborX="-1050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6DEF0-6C64-4720-99B9-4F4F8ADFCD3E}" type="pres">
      <dgm:prSet presAssocID="{F120EF80-53DC-4A2E-938B-07DFE953A37A}" presName="quadrant4" presStyleLbl="node1" presStyleIdx="3" presStyleCnt="4" custScaleX="78805" custScaleY="77059" custLinFactNeighborX="1096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D6E92-3819-4AB4-85AB-F8D57D01C867}" type="pres">
      <dgm:prSet presAssocID="{F120EF80-53DC-4A2E-938B-07DFE953A37A}" presName="quadrantPlaceholder" presStyleCnt="0"/>
      <dgm:spPr/>
    </dgm:pt>
    <dgm:pt modelId="{B61F587F-1A8C-401D-8C67-36D17EFBBA8D}" type="pres">
      <dgm:prSet presAssocID="{F120EF80-53DC-4A2E-938B-07DFE953A37A}" presName="center1" presStyleLbl="fgShp" presStyleIdx="0" presStyleCnt="2" custLinFactNeighborX="-5485" custLinFactNeighborY="-17949"/>
      <dgm:spPr/>
      <dgm:t>
        <a:bodyPr/>
        <a:lstStyle/>
        <a:p>
          <a:endParaRPr lang="en-US"/>
        </a:p>
      </dgm:t>
    </dgm:pt>
    <dgm:pt modelId="{F1406C47-75AD-4664-81B0-6E0C5861F484}" type="pres">
      <dgm:prSet presAssocID="{F120EF80-53DC-4A2E-938B-07DFE953A37A}" presName="center2" presStyleLbl="fgShp" presStyleIdx="1" presStyleCnt="2" custLinFactNeighborX="-5485" custLinFactNeighborY="-35897"/>
      <dgm:spPr/>
      <dgm:t>
        <a:bodyPr/>
        <a:lstStyle/>
        <a:p>
          <a:endParaRPr lang="en-US"/>
        </a:p>
      </dgm:t>
    </dgm:pt>
  </dgm:ptLst>
  <dgm:cxnLst>
    <dgm:cxn modelId="{1D7B5FFE-6439-4BDF-95C3-2CFA256E53D4}" type="presOf" srcId="{C8B65F45-0B6D-4527-A070-8C890291855D}" destId="{9C02991F-44A1-4B59-8E49-165E5830A256}" srcOrd="0" destOrd="0" presId="urn:microsoft.com/office/officeart/2005/8/layout/cycle4"/>
    <dgm:cxn modelId="{EDAA7329-7D2F-466C-97BD-29110B40285C}" type="presOf" srcId="{C381BD6F-4BBB-4B7F-BC44-6AF4B9B1B050}" destId="{B87564A7-DFAB-486F-A186-AB528AE4572B}" srcOrd="1" destOrd="0" presId="urn:microsoft.com/office/officeart/2005/8/layout/cycle4"/>
    <dgm:cxn modelId="{305D027A-BEF2-4CD6-A023-4E0AE7F94B2C}" type="presOf" srcId="{864E125D-8BDD-4C8F-8D3E-CB43706343C9}" destId="{B87564A7-DFAB-486F-A186-AB528AE4572B}" srcOrd="1" destOrd="3" presId="urn:microsoft.com/office/officeart/2005/8/layout/cycle4"/>
    <dgm:cxn modelId="{F90ADD1C-6428-434F-BFFB-C3D6FD48F282}" srcId="{63296067-6E72-46A7-B860-4C7A2C4827EE}" destId="{A0EAE2A4-A1B6-46FD-8FC2-047B3AE376CF}" srcOrd="1" destOrd="0" parTransId="{26F86C62-7C01-4633-B5CE-DA1452A1EA76}" sibTransId="{3F3944DA-4F6E-4524-8392-FAB279BB615A}"/>
    <dgm:cxn modelId="{099E0BAA-9FC6-4BE6-8205-284FCDE94248}" type="presOf" srcId="{63296067-6E72-46A7-B860-4C7A2C4827EE}" destId="{E09DB925-50A7-4AA1-89A8-BA19B6FEC009}" srcOrd="0" destOrd="0" presId="urn:microsoft.com/office/officeart/2005/8/layout/cycle4"/>
    <dgm:cxn modelId="{E21C85C3-7DC3-423F-8549-9D9BAB939AA3}" srcId="{D1E0B4C9-FA9D-4416-8CB5-C56B30F3A40D}" destId="{E654B90E-9C00-47E2-895D-98C16F231B16}" srcOrd="1" destOrd="0" parTransId="{9E7BBBE0-0A9E-49A8-8796-8C637CE10FBC}" sibTransId="{3F5CC78A-8F67-47A3-A5C7-FFF875F64BB9}"/>
    <dgm:cxn modelId="{B058C20A-F729-454B-84C9-FD9F5B688E0C}" type="presOf" srcId="{1F7A696B-C0AC-4218-B506-C899D33F8CFC}" destId="{5E3CE3AF-96C1-455C-9BD4-9A0597A7D0F0}" srcOrd="0" destOrd="2" presId="urn:microsoft.com/office/officeart/2005/8/layout/cycle4"/>
    <dgm:cxn modelId="{A2D04366-539C-4C65-8846-AB6DA95F19BE}" type="presOf" srcId="{D1E0B4C9-FA9D-4416-8CB5-C56B30F3A40D}" destId="{417728BC-2427-4333-998A-6F14B30FE225}" srcOrd="0" destOrd="0" presId="urn:microsoft.com/office/officeart/2005/8/layout/cycle4"/>
    <dgm:cxn modelId="{D877EA43-FC35-43C3-9ED8-E603AD0E0D89}" type="presOf" srcId="{7D52998D-4CFA-4429-8E67-333511DB9262}" destId="{DE75DEC6-23B3-48F9-A95E-D594DEC334DC}" srcOrd="0" destOrd="0" presId="urn:microsoft.com/office/officeart/2005/8/layout/cycle4"/>
    <dgm:cxn modelId="{AA737B47-E3BF-4326-BFD1-5AF5D802AF03}" type="presOf" srcId="{E654B90E-9C00-47E2-895D-98C16F231B16}" destId="{9C02991F-44A1-4B59-8E49-165E5830A256}" srcOrd="0" destOrd="1" presId="urn:microsoft.com/office/officeart/2005/8/layout/cycle4"/>
    <dgm:cxn modelId="{554A97E5-7385-4325-B3D4-523A4986CADF}" type="presOf" srcId="{024BFC67-D06D-405E-A513-2CA36433A19E}" destId="{3F8FAD33-400E-4A81-B9F1-0D1EBC57950A}" srcOrd="0" destOrd="0" presId="urn:microsoft.com/office/officeart/2005/8/layout/cycle4"/>
    <dgm:cxn modelId="{F4832165-3EB5-4AF6-AC67-C6FAA627CF0B}" type="presOf" srcId="{864E125D-8BDD-4C8F-8D3E-CB43706343C9}" destId="{5E3CE3AF-96C1-455C-9BD4-9A0597A7D0F0}" srcOrd="0" destOrd="3" presId="urn:microsoft.com/office/officeart/2005/8/layout/cycle4"/>
    <dgm:cxn modelId="{75649DF2-8B86-483D-B2FF-B17ED12B6C31}" srcId="{F120EF80-53DC-4A2E-938B-07DFE953A37A}" destId="{7D52998D-4CFA-4429-8E67-333511DB9262}" srcOrd="0" destOrd="0" parTransId="{D5545698-826E-42E0-AA59-B0AB0B148CA4}" sibTransId="{87AB7C73-F499-476C-AE1C-70E05EF184C1}"/>
    <dgm:cxn modelId="{1B4F4435-C327-452D-B9CB-2817C6F5D82C}" type="presOf" srcId="{A0EAE2A4-A1B6-46FD-8FC2-047B3AE376CF}" destId="{B87564A7-DFAB-486F-A186-AB528AE4572B}" srcOrd="1" destOrd="1" presId="urn:microsoft.com/office/officeart/2005/8/layout/cycle4"/>
    <dgm:cxn modelId="{978F50B1-1065-496C-93F2-99AC13AE2B0D}" type="presOf" srcId="{A5DBC6C3-2E9C-4BC4-8BE2-A5D42AC3A837}" destId="{5E3CE3AF-96C1-455C-9BD4-9A0597A7D0F0}" srcOrd="0" destOrd="4" presId="urn:microsoft.com/office/officeart/2005/8/layout/cycle4"/>
    <dgm:cxn modelId="{42EC53E5-EDEA-4ED0-ACF1-E217EE1E3E11}" type="presOf" srcId="{2B6C389C-475F-4B8F-BB33-FC351A886E56}" destId="{DA2A952D-5CD9-4371-86F6-3A99B5AC46B2}" srcOrd="1" destOrd="0" presId="urn:microsoft.com/office/officeart/2005/8/layout/cycle4"/>
    <dgm:cxn modelId="{F92107ED-6CF9-47BC-ADA6-6778F2225EEA}" type="presOf" srcId="{A0EAE2A4-A1B6-46FD-8FC2-047B3AE376CF}" destId="{5E3CE3AF-96C1-455C-9BD4-9A0597A7D0F0}" srcOrd="0" destOrd="1" presId="urn:microsoft.com/office/officeart/2005/8/layout/cycle4"/>
    <dgm:cxn modelId="{CA0C3CB3-2727-4348-82B3-11B2FA9B7DCF}" srcId="{6BB4440A-19E9-4E34-9EBF-3164E1083A47}" destId="{2B6C389C-475F-4B8F-BB33-FC351A886E56}" srcOrd="0" destOrd="0" parTransId="{ACB89344-2651-4C40-955E-2248C7EEF6C1}" sibTransId="{F2D4E9D3-FF47-46F5-9A5B-82BF24B7FFFE}"/>
    <dgm:cxn modelId="{5AC452D1-B8F8-43F1-BB13-A79417921369}" type="presOf" srcId="{1F7A696B-C0AC-4218-B506-C899D33F8CFC}" destId="{B87564A7-DFAB-486F-A186-AB528AE4572B}" srcOrd="1" destOrd="2" presId="urn:microsoft.com/office/officeart/2005/8/layout/cycle4"/>
    <dgm:cxn modelId="{7F45D7B4-A501-4059-8C91-9EEFF2A53CC9}" type="presOf" srcId="{C8B65F45-0B6D-4527-A070-8C890291855D}" destId="{66DD1B62-55A5-453A-AAFD-05966D909932}" srcOrd="1" destOrd="0" presId="urn:microsoft.com/office/officeart/2005/8/layout/cycle4"/>
    <dgm:cxn modelId="{5B237EA6-C27A-4475-968A-21E99D85FCCB}" srcId="{D1E0B4C9-FA9D-4416-8CB5-C56B30F3A40D}" destId="{C8B65F45-0B6D-4527-A070-8C890291855D}" srcOrd="0" destOrd="0" parTransId="{AC4F810A-8B24-4B3A-9CE0-EAA89D39E94A}" sibTransId="{6AB0B9A1-9993-43C7-B203-96D9F360C91C}"/>
    <dgm:cxn modelId="{A7A000EB-B731-48E2-AD48-98858114950A}" type="presOf" srcId="{7959906F-9503-4902-ADAE-E6773F5AE17F}" destId="{31849CFD-9F20-4BBF-93A3-BBF94A0032B1}" srcOrd="1" destOrd="3" presId="urn:microsoft.com/office/officeart/2005/8/layout/cycle4"/>
    <dgm:cxn modelId="{38ED02B5-E7E0-4F64-AEB1-7246FB034666}" type="presOf" srcId="{CB40F627-DC14-4F25-A16D-04DA971E6052}" destId="{3F8FAD33-400E-4A81-B9F1-0D1EBC57950A}" srcOrd="0" destOrd="1" presId="urn:microsoft.com/office/officeart/2005/8/layout/cycle4"/>
    <dgm:cxn modelId="{3F3B9E40-8619-46EB-BFAF-1B547E71160E}" srcId="{63296067-6E72-46A7-B860-4C7A2C4827EE}" destId="{A5DBC6C3-2E9C-4BC4-8BE2-A5D42AC3A837}" srcOrd="4" destOrd="0" parTransId="{C2E2EB40-55AA-468E-A302-38DEEF91FF7B}" sibTransId="{38803D3A-8BF7-4850-8C17-860D99CC83E0}"/>
    <dgm:cxn modelId="{3F7C7281-EC25-4C7D-A6DA-EF1CEC6501CC}" srcId="{7D52998D-4CFA-4429-8E67-333511DB9262}" destId="{CB40F627-DC14-4F25-A16D-04DA971E6052}" srcOrd="1" destOrd="0" parTransId="{5C11D65C-4084-4F08-8C2F-A252844EDE57}" sibTransId="{0E344B74-B166-4FF4-9131-C8C4128FED2E}"/>
    <dgm:cxn modelId="{AD0047E6-E6EF-48FD-939E-331DB1ECFC9B}" type="presOf" srcId="{C381BD6F-4BBB-4B7F-BC44-6AF4B9B1B050}" destId="{5E3CE3AF-96C1-455C-9BD4-9A0597A7D0F0}" srcOrd="0" destOrd="0" presId="urn:microsoft.com/office/officeart/2005/8/layout/cycle4"/>
    <dgm:cxn modelId="{E3C674B6-61BC-481E-8DD3-84CEE10C4DBB}" type="presOf" srcId="{6BB4440A-19E9-4E34-9EBF-3164E1083A47}" destId="{3916DEF0-6C64-4720-99B9-4F4F8ADFCD3E}" srcOrd="0" destOrd="0" presId="urn:microsoft.com/office/officeart/2005/8/layout/cycle4"/>
    <dgm:cxn modelId="{88ADD4C8-FB31-483B-86B2-ECE06B30FD2D}" srcId="{63296067-6E72-46A7-B860-4C7A2C4827EE}" destId="{864E125D-8BDD-4C8F-8D3E-CB43706343C9}" srcOrd="3" destOrd="0" parTransId="{0851CA47-3758-4C83-AF05-AEA0D9B06DC1}" sibTransId="{087E8812-68C2-4C4B-933F-A40C53C26AB7}"/>
    <dgm:cxn modelId="{A5E3A3B4-8548-4025-BAFC-C9821D28F21D}" type="presOf" srcId="{A5DBC6C3-2E9C-4BC4-8BE2-A5D42AC3A837}" destId="{B87564A7-DFAB-486F-A186-AB528AE4572B}" srcOrd="1" destOrd="4" presId="urn:microsoft.com/office/officeart/2005/8/layout/cycle4"/>
    <dgm:cxn modelId="{ACDFE23F-85F8-4E10-9337-CAAA99923C5C}" srcId="{F120EF80-53DC-4A2E-938B-07DFE953A37A}" destId="{D1E0B4C9-FA9D-4416-8CB5-C56B30F3A40D}" srcOrd="2" destOrd="0" parTransId="{D3FA4AE0-9619-447C-BD64-B03C5A321423}" sibTransId="{4D8FF9F5-89B5-4418-A927-C5426C851E2E}"/>
    <dgm:cxn modelId="{78836BF0-72AA-4357-AE05-7B288BD15279}" srcId="{7D52998D-4CFA-4429-8E67-333511DB9262}" destId="{9035763B-5553-4438-9CAA-BB2A0E52474D}" srcOrd="2" destOrd="0" parTransId="{52A296E2-F23F-4430-AD3D-CC543D318872}" sibTransId="{83ADC132-6957-4B33-A868-E8986C2F7DEA}"/>
    <dgm:cxn modelId="{AF787DD6-E35A-4377-8454-666BC749CB30}" type="presOf" srcId="{2B6C389C-475F-4B8F-BB33-FC351A886E56}" destId="{BFA076A1-EF1D-4D1B-8076-904B52331130}" srcOrd="0" destOrd="0" presId="urn:microsoft.com/office/officeart/2005/8/layout/cycle4"/>
    <dgm:cxn modelId="{2F0D99E2-2498-4771-9DB8-854212BDB765}" srcId="{F120EF80-53DC-4A2E-938B-07DFE953A37A}" destId="{63296067-6E72-46A7-B860-4C7A2C4827EE}" srcOrd="1" destOrd="0" parTransId="{FC64EC1C-1956-42F0-A814-494C04397FF3}" sibTransId="{AEF4C9A5-8E7C-4B7E-94D8-EFB673CA9ABF}"/>
    <dgm:cxn modelId="{74B3AB40-177D-401D-AA6C-27E7FCFDDCE7}" type="presOf" srcId="{9035763B-5553-4438-9CAA-BB2A0E52474D}" destId="{31849CFD-9F20-4BBF-93A3-BBF94A0032B1}" srcOrd="1" destOrd="2" presId="urn:microsoft.com/office/officeart/2005/8/layout/cycle4"/>
    <dgm:cxn modelId="{ACC7416C-E100-469C-A410-A5DE17EF7DBC}" type="presOf" srcId="{E654B90E-9C00-47E2-895D-98C16F231B16}" destId="{66DD1B62-55A5-453A-AAFD-05966D909932}" srcOrd="1" destOrd="1" presId="urn:microsoft.com/office/officeart/2005/8/layout/cycle4"/>
    <dgm:cxn modelId="{8ED5BA53-3403-4ED3-A5DD-25B9D004465C}" type="presOf" srcId="{F120EF80-53DC-4A2E-938B-07DFE953A37A}" destId="{8A9620B7-CE80-49FB-8BCC-C41A1B312198}" srcOrd="0" destOrd="0" presId="urn:microsoft.com/office/officeart/2005/8/layout/cycle4"/>
    <dgm:cxn modelId="{216A3706-054B-4580-9631-F7400584F516}" srcId="{F120EF80-53DC-4A2E-938B-07DFE953A37A}" destId="{6BB4440A-19E9-4E34-9EBF-3164E1083A47}" srcOrd="3" destOrd="0" parTransId="{4C51543D-0E6E-44CA-8113-F471F0869F9A}" sibTransId="{CFDE3C8F-D676-455A-9132-3BDBE7831C45}"/>
    <dgm:cxn modelId="{BAE55961-44B2-443E-A452-7D43B96EE238}" type="presOf" srcId="{7959906F-9503-4902-ADAE-E6773F5AE17F}" destId="{3F8FAD33-400E-4A81-B9F1-0D1EBC57950A}" srcOrd="0" destOrd="3" presId="urn:microsoft.com/office/officeart/2005/8/layout/cycle4"/>
    <dgm:cxn modelId="{89E201CB-AE4B-4913-B8B8-8D3E350A79AE}" srcId="{7D52998D-4CFA-4429-8E67-333511DB9262}" destId="{024BFC67-D06D-405E-A513-2CA36433A19E}" srcOrd="0" destOrd="0" parTransId="{AD853B72-F56A-4C85-BE2E-B5CC593A8F1D}" sibTransId="{AADFF58C-D2D2-4379-B369-3ABF9163357B}"/>
    <dgm:cxn modelId="{4AA0007A-EB9F-4C60-B809-41E7C589836F}" type="presOf" srcId="{CB40F627-DC14-4F25-A16D-04DA971E6052}" destId="{31849CFD-9F20-4BBF-93A3-BBF94A0032B1}" srcOrd="1" destOrd="1" presId="urn:microsoft.com/office/officeart/2005/8/layout/cycle4"/>
    <dgm:cxn modelId="{C946730A-417A-47C5-9D62-C593EC4D2445}" type="presOf" srcId="{9035763B-5553-4438-9CAA-BB2A0E52474D}" destId="{3F8FAD33-400E-4A81-B9F1-0D1EBC57950A}" srcOrd="0" destOrd="2" presId="urn:microsoft.com/office/officeart/2005/8/layout/cycle4"/>
    <dgm:cxn modelId="{0F75AB55-45BA-46DE-8B42-24CC121BC25B}" type="presOf" srcId="{024BFC67-D06D-405E-A513-2CA36433A19E}" destId="{31849CFD-9F20-4BBF-93A3-BBF94A0032B1}" srcOrd="1" destOrd="0" presId="urn:microsoft.com/office/officeart/2005/8/layout/cycle4"/>
    <dgm:cxn modelId="{AC1444F4-3487-4804-9E4C-B3A04472B317}" srcId="{63296067-6E72-46A7-B860-4C7A2C4827EE}" destId="{C381BD6F-4BBB-4B7F-BC44-6AF4B9B1B050}" srcOrd="0" destOrd="0" parTransId="{2B94B371-8103-4C8B-B7B7-A1852E93EAE0}" sibTransId="{552555CA-2616-4FDC-9A01-51EB02E5799A}"/>
    <dgm:cxn modelId="{E7BB3630-685F-45D5-93D5-555BEC95C40B}" srcId="{7D52998D-4CFA-4429-8E67-333511DB9262}" destId="{7959906F-9503-4902-ADAE-E6773F5AE17F}" srcOrd="3" destOrd="0" parTransId="{480EF8F3-ADB9-491C-88DC-FDF9A777EF4A}" sibTransId="{F1F4B96C-5F16-4FB8-B61E-79053B4525AD}"/>
    <dgm:cxn modelId="{335D126A-7E53-4F86-9099-E31AF02F3052}" srcId="{63296067-6E72-46A7-B860-4C7A2C4827EE}" destId="{1F7A696B-C0AC-4218-B506-C899D33F8CFC}" srcOrd="2" destOrd="0" parTransId="{E1B59A09-CAF1-413D-B75E-C43689EECF03}" sibTransId="{0F181E6F-6A99-489D-9053-671704C589B7}"/>
    <dgm:cxn modelId="{9C11488A-335D-4361-9EAF-799665F4FF36}" type="presParOf" srcId="{8A9620B7-CE80-49FB-8BCC-C41A1B312198}" destId="{12F9E8B1-8E9B-44E6-AC0E-BBB51BB5F81F}" srcOrd="0" destOrd="0" presId="urn:microsoft.com/office/officeart/2005/8/layout/cycle4"/>
    <dgm:cxn modelId="{8CDDCB0F-C8D1-4BDE-8673-9938D8726432}" type="presParOf" srcId="{12F9E8B1-8E9B-44E6-AC0E-BBB51BB5F81F}" destId="{40172825-72A7-478E-89A9-3504900CA943}" srcOrd="0" destOrd="0" presId="urn:microsoft.com/office/officeart/2005/8/layout/cycle4"/>
    <dgm:cxn modelId="{A677A94B-E6BC-400E-ACFC-30E9F277FD3C}" type="presParOf" srcId="{40172825-72A7-478E-89A9-3504900CA943}" destId="{3F8FAD33-400E-4A81-B9F1-0D1EBC57950A}" srcOrd="0" destOrd="0" presId="urn:microsoft.com/office/officeart/2005/8/layout/cycle4"/>
    <dgm:cxn modelId="{C6344A2E-3BDB-4A18-8CC3-93BD98B2F4D4}" type="presParOf" srcId="{40172825-72A7-478E-89A9-3504900CA943}" destId="{31849CFD-9F20-4BBF-93A3-BBF94A0032B1}" srcOrd="1" destOrd="0" presId="urn:microsoft.com/office/officeart/2005/8/layout/cycle4"/>
    <dgm:cxn modelId="{E085B581-9A61-4DD8-96E9-9B27CA4A7DE5}" type="presParOf" srcId="{12F9E8B1-8E9B-44E6-AC0E-BBB51BB5F81F}" destId="{3ED9C7CE-DABD-4A36-9FC4-223EECAFD374}" srcOrd="1" destOrd="0" presId="urn:microsoft.com/office/officeart/2005/8/layout/cycle4"/>
    <dgm:cxn modelId="{960A017F-9030-4D72-BDEB-81A778C93D6D}" type="presParOf" srcId="{3ED9C7CE-DABD-4A36-9FC4-223EECAFD374}" destId="{5E3CE3AF-96C1-455C-9BD4-9A0597A7D0F0}" srcOrd="0" destOrd="0" presId="urn:microsoft.com/office/officeart/2005/8/layout/cycle4"/>
    <dgm:cxn modelId="{903A4EC0-1189-49D7-AEB6-2A529E7F1744}" type="presParOf" srcId="{3ED9C7CE-DABD-4A36-9FC4-223EECAFD374}" destId="{B87564A7-DFAB-486F-A186-AB528AE4572B}" srcOrd="1" destOrd="0" presId="urn:microsoft.com/office/officeart/2005/8/layout/cycle4"/>
    <dgm:cxn modelId="{B950DA1C-0C29-48B0-A1AC-CFC6D27D1E13}" type="presParOf" srcId="{12F9E8B1-8E9B-44E6-AC0E-BBB51BB5F81F}" destId="{8AD5553F-48BF-4F92-B986-CE7BA3D5D166}" srcOrd="2" destOrd="0" presId="urn:microsoft.com/office/officeart/2005/8/layout/cycle4"/>
    <dgm:cxn modelId="{3E53B1B8-615F-476F-8FBF-880CD6337A20}" type="presParOf" srcId="{8AD5553F-48BF-4F92-B986-CE7BA3D5D166}" destId="{9C02991F-44A1-4B59-8E49-165E5830A256}" srcOrd="0" destOrd="0" presId="urn:microsoft.com/office/officeart/2005/8/layout/cycle4"/>
    <dgm:cxn modelId="{7DE837E1-17CE-4E23-BE1F-6874B9D7BEAA}" type="presParOf" srcId="{8AD5553F-48BF-4F92-B986-CE7BA3D5D166}" destId="{66DD1B62-55A5-453A-AAFD-05966D909932}" srcOrd="1" destOrd="0" presId="urn:microsoft.com/office/officeart/2005/8/layout/cycle4"/>
    <dgm:cxn modelId="{5BE997D3-3BD9-403B-8276-4DFD561A1432}" type="presParOf" srcId="{12F9E8B1-8E9B-44E6-AC0E-BBB51BB5F81F}" destId="{A6CE625E-797F-4199-8A87-E1A634F27799}" srcOrd="3" destOrd="0" presId="urn:microsoft.com/office/officeart/2005/8/layout/cycle4"/>
    <dgm:cxn modelId="{5F882769-0738-43F1-9AFF-072F463E72DD}" type="presParOf" srcId="{A6CE625E-797F-4199-8A87-E1A634F27799}" destId="{BFA076A1-EF1D-4D1B-8076-904B52331130}" srcOrd="0" destOrd="0" presId="urn:microsoft.com/office/officeart/2005/8/layout/cycle4"/>
    <dgm:cxn modelId="{EEF91C27-8120-401F-8739-DB028F28C010}" type="presParOf" srcId="{A6CE625E-797F-4199-8A87-E1A634F27799}" destId="{DA2A952D-5CD9-4371-86F6-3A99B5AC46B2}" srcOrd="1" destOrd="0" presId="urn:microsoft.com/office/officeart/2005/8/layout/cycle4"/>
    <dgm:cxn modelId="{69B9B6FE-A065-4AC8-A629-7F9985D3F2E7}" type="presParOf" srcId="{12F9E8B1-8E9B-44E6-AC0E-BBB51BB5F81F}" destId="{6ED47755-AAF6-4BCE-8308-5E16DFB51ADB}" srcOrd="4" destOrd="0" presId="urn:microsoft.com/office/officeart/2005/8/layout/cycle4"/>
    <dgm:cxn modelId="{C7971D23-D8D7-40EE-8E3E-23A10C47E162}" type="presParOf" srcId="{8A9620B7-CE80-49FB-8BCC-C41A1B312198}" destId="{386F52DA-38E8-469B-B4F7-D5E181D40869}" srcOrd="1" destOrd="0" presId="urn:microsoft.com/office/officeart/2005/8/layout/cycle4"/>
    <dgm:cxn modelId="{90665333-5BC5-475F-AEE8-0E16BBB43964}" type="presParOf" srcId="{386F52DA-38E8-469B-B4F7-D5E181D40869}" destId="{DE75DEC6-23B3-48F9-A95E-D594DEC334DC}" srcOrd="0" destOrd="0" presId="urn:microsoft.com/office/officeart/2005/8/layout/cycle4"/>
    <dgm:cxn modelId="{D5C402A9-770A-4D05-A45F-3E155109D4CE}" type="presParOf" srcId="{386F52DA-38E8-469B-B4F7-D5E181D40869}" destId="{E09DB925-50A7-4AA1-89A8-BA19B6FEC009}" srcOrd="1" destOrd="0" presId="urn:microsoft.com/office/officeart/2005/8/layout/cycle4"/>
    <dgm:cxn modelId="{11C6383D-978D-4498-BC26-F39AAF05988B}" type="presParOf" srcId="{386F52DA-38E8-469B-B4F7-D5E181D40869}" destId="{417728BC-2427-4333-998A-6F14B30FE225}" srcOrd="2" destOrd="0" presId="urn:microsoft.com/office/officeart/2005/8/layout/cycle4"/>
    <dgm:cxn modelId="{9B0424E7-8595-4999-A2AD-7A67CD3B8EF5}" type="presParOf" srcId="{386F52DA-38E8-469B-B4F7-D5E181D40869}" destId="{3916DEF0-6C64-4720-99B9-4F4F8ADFCD3E}" srcOrd="3" destOrd="0" presId="urn:microsoft.com/office/officeart/2005/8/layout/cycle4"/>
    <dgm:cxn modelId="{1CCBBA0D-79E1-488B-A42C-4566F4546EDC}" type="presParOf" srcId="{386F52DA-38E8-469B-B4F7-D5E181D40869}" destId="{B63D6E92-3819-4AB4-85AB-F8D57D01C867}" srcOrd="4" destOrd="0" presId="urn:microsoft.com/office/officeart/2005/8/layout/cycle4"/>
    <dgm:cxn modelId="{1C23B429-092E-41BA-AD37-E4C60066FAB1}" type="presParOf" srcId="{8A9620B7-CE80-49FB-8BCC-C41A1B312198}" destId="{B61F587F-1A8C-401D-8C67-36D17EFBBA8D}" srcOrd="2" destOrd="0" presId="urn:microsoft.com/office/officeart/2005/8/layout/cycle4"/>
    <dgm:cxn modelId="{B4275EAE-0BCD-4897-B8D2-DBC0D155969F}" type="presParOf" srcId="{8A9620B7-CE80-49FB-8BCC-C41A1B312198}" destId="{F1406C47-75AD-4664-81B0-6E0C5861F4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20EF80-53DC-4A2E-938B-07DFE953A37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2998D-4CFA-4429-8E67-333511DB9262}">
      <dgm:prSet phldrT="[Text]"/>
      <dgm:spPr/>
      <dgm:t>
        <a:bodyPr/>
        <a:lstStyle/>
        <a:p>
          <a:r>
            <a:rPr lang="sr-Cyrl-CS" dirty="0" smtClean="0"/>
            <a:t>ПРИМАРНА ЗДРАВСТВЕНА ЗАШТИТА</a:t>
          </a:r>
          <a:endParaRPr lang="en-US" dirty="0"/>
        </a:p>
      </dgm:t>
    </dgm:pt>
    <dgm:pt modelId="{D5545698-826E-42E0-AA59-B0AB0B148CA4}" type="parTrans" cxnId="{75649DF2-8B86-483D-B2FF-B17ED12B6C31}">
      <dgm:prSet/>
      <dgm:spPr/>
      <dgm:t>
        <a:bodyPr/>
        <a:lstStyle/>
        <a:p>
          <a:endParaRPr lang="en-US"/>
        </a:p>
      </dgm:t>
    </dgm:pt>
    <dgm:pt modelId="{87AB7C73-F499-476C-AE1C-70E05EF184C1}" type="sibTrans" cxnId="{75649DF2-8B86-483D-B2FF-B17ED12B6C31}">
      <dgm:prSet/>
      <dgm:spPr/>
      <dgm:t>
        <a:bodyPr/>
        <a:lstStyle/>
        <a:p>
          <a:endParaRPr lang="en-US"/>
        </a:p>
      </dgm:t>
    </dgm:pt>
    <dgm:pt modelId="{63296067-6E72-46A7-B860-4C7A2C4827EE}">
      <dgm:prSet phldrT="[Text]"/>
      <dgm:spPr/>
      <dgm:t>
        <a:bodyPr/>
        <a:lstStyle/>
        <a:p>
          <a:r>
            <a:rPr lang="sr-Cyrl-CS" dirty="0" smtClean="0"/>
            <a:t>СЕКУНДАРНА ЗДРАВСТВЕНА ЗАШТИТА</a:t>
          </a:r>
          <a:endParaRPr lang="en-US" dirty="0"/>
        </a:p>
      </dgm:t>
    </dgm:pt>
    <dgm:pt modelId="{FC64EC1C-1956-42F0-A814-494C04397FF3}" type="parTrans" cxnId="{2F0D99E2-2498-4771-9DB8-854212BDB765}">
      <dgm:prSet/>
      <dgm:spPr/>
      <dgm:t>
        <a:bodyPr/>
        <a:lstStyle/>
        <a:p>
          <a:endParaRPr lang="en-US"/>
        </a:p>
      </dgm:t>
    </dgm:pt>
    <dgm:pt modelId="{AEF4C9A5-8E7C-4B7E-94D8-EFB673CA9ABF}" type="sibTrans" cxnId="{2F0D99E2-2498-4771-9DB8-854212BDB765}">
      <dgm:prSet/>
      <dgm:spPr/>
      <dgm:t>
        <a:bodyPr/>
        <a:lstStyle/>
        <a:p>
          <a:endParaRPr lang="en-US"/>
        </a:p>
      </dgm:t>
    </dgm:pt>
    <dgm:pt modelId="{D1E0B4C9-FA9D-4416-8CB5-C56B30F3A40D}">
      <dgm:prSet phldrT="[Text]"/>
      <dgm:spPr/>
      <dgm:t>
        <a:bodyPr/>
        <a:lstStyle/>
        <a:p>
          <a:endParaRPr lang="ru-RU" dirty="0" smtClean="0"/>
        </a:p>
        <a:p>
          <a:r>
            <a:rPr lang="ru-RU" dirty="0" smtClean="0"/>
            <a:t>ЗДРАВСТВЕНА ДЕЛАТНОСТ КОЈА СЕ ОБАВЉА НА ВИШЕ НИВОА и РХ центри</a:t>
          </a:r>
          <a:endParaRPr lang="en-US" dirty="0"/>
        </a:p>
      </dgm:t>
    </dgm:pt>
    <dgm:pt modelId="{D3FA4AE0-9619-447C-BD64-B03C5A321423}" type="parTrans" cxnId="{ACDFE23F-85F8-4E10-9337-CAAA99923C5C}">
      <dgm:prSet/>
      <dgm:spPr/>
      <dgm:t>
        <a:bodyPr/>
        <a:lstStyle/>
        <a:p>
          <a:endParaRPr lang="en-US"/>
        </a:p>
      </dgm:t>
    </dgm:pt>
    <dgm:pt modelId="{4D8FF9F5-89B5-4418-A927-C5426C851E2E}" type="sibTrans" cxnId="{ACDFE23F-85F8-4E10-9337-CAAA99923C5C}">
      <dgm:prSet/>
      <dgm:spPr/>
      <dgm:t>
        <a:bodyPr/>
        <a:lstStyle/>
        <a:p>
          <a:endParaRPr lang="en-US"/>
        </a:p>
      </dgm:t>
    </dgm:pt>
    <dgm:pt modelId="{C8B65F45-0B6D-4527-A070-8C890291855D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Институт за трансфузију крви Србије</a:t>
          </a:r>
          <a:endParaRPr lang="en-US" sz="1400" dirty="0"/>
        </a:p>
      </dgm:t>
    </dgm:pt>
    <dgm:pt modelId="{AC4F810A-8B24-4B3A-9CE0-EAA89D39E94A}" type="parTrans" cxnId="{5B237EA6-C27A-4475-968A-21E99D85FCCB}">
      <dgm:prSet/>
      <dgm:spPr/>
      <dgm:t>
        <a:bodyPr/>
        <a:lstStyle/>
        <a:p>
          <a:endParaRPr lang="en-US"/>
        </a:p>
      </dgm:t>
    </dgm:pt>
    <dgm:pt modelId="{6AB0B9A1-9993-43C7-B203-96D9F360C91C}" type="sibTrans" cxnId="{5B237EA6-C27A-4475-968A-21E99D85FCCB}">
      <dgm:prSet/>
      <dgm:spPr/>
      <dgm:t>
        <a:bodyPr/>
        <a:lstStyle/>
        <a:p>
          <a:endParaRPr lang="en-US"/>
        </a:p>
      </dgm:t>
    </dgm:pt>
    <dgm:pt modelId="{6BB4440A-19E9-4E34-9EBF-3164E1083A47}">
      <dgm:prSet phldrT="[Text]"/>
      <dgm:spPr/>
      <dgm:t>
        <a:bodyPr/>
        <a:lstStyle/>
        <a:p>
          <a:r>
            <a:rPr lang="sr-Cyrl-CS" dirty="0" smtClean="0"/>
            <a:t>ТЕРЦИЈАРНА ЗДРАВСТВЕНА ЗАШТИТА</a:t>
          </a:r>
          <a:endParaRPr lang="en-US" dirty="0"/>
        </a:p>
      </dgm:t>
    </dgm:pt>
    <dgm:pt modelId="{4C51543D-0E6E-44CA-8113-F471F0869F9A}" type="parTrans" cxnId="{216A3706-054B-4580-9631-F7400584F516}">
      <dgm:prSet/>
      <dgm:spPr/>
      <dgm:t>
        <a:bodyPr/>
        <a:lstStyle/>
        <a:p>
          <a:endParaRPr lang="en-US"/>
        </a:p>
      </dgm:t>
    </dgm:pt>
    <dgm:pt modelId="{CFDE3C8F-D676-455A-9132-3BDBE7831C45}" type="sibTrans" cxnId="{216A3706-054B-4580-9631-F7400584F516}">
      <dgm:prSet/>
      <dgm:spPr/>
      <dgm:t>
        <a:bodyPr/>
        <a:lstStyle/>
        <a:p>
          <a:endParaRPr lang="en-US"/>
        </a:p>
      </dgm:t>
    </dgm:pt>
    <dgm:pt modelId="{2B6C389C-475F-4B8F-BB33-FC351A886E56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Клиничко-болничк</a:t>
          </a:r>
          <a:r>
            <a:rPr lang="sr-Cyrl-RS" sz="1400" dirty="0" smtClean="0"/>
            <a:t>и</a:t>
          </a:r>
          <a:r>
            <a:rPr lang="sr-Cyrl-CS" sz="1400" dirty="0" smtClean="0"/>
            <a:t> цент</a:t>
          </a:r>
          <a:r>
            <a:rPr lang="sr-Cyrl-RS" sz="1400" dirty="0" smtClean="0"/>
            <a:t>а</a:t>
          </a:r>
          <a:r>
            <a:rPr lang="sr-Cyrl-CS" sz="1400" dirty="0" smtClean="0"/>
            <a:t>р "Земун"</a:t>
          </a:r>
          <a:endParaRPr lang="en-US" sz="1400" dirty="0"/>
        </a:p>
      </dgm:t>
    </dgm:pt>
    <dgm:pt modelId="{ACB89344-2651-4C40-955E-2248C7EEF6C1}" type="parTrans" cxnId="{CA0C3CB3-2727-4348-82B3-11B2FA9B7DCF}">
      <dgm:prSet/>
      <dgm:spPr/>
      <dgm:t>
        <a:bodyPr/>
        <a:lstStyle/>
        <a:p>
          <a:endParaRPr lang="en-US"/>
        </a:p>
      </dgm:t>
    </dgm:pt>
    <dgm:pt modelId="{F2D4E9D3-FF47-46F5-9A5B-82BF24B7FFFE}" type="sibTrans" cxnId="{CA0C3CB3-2727-4348-82B3-11B2FA9B7DCF}">
      <dgm:prSet/>
      <dgm:spPr/>
      <dgm:t>
        <a:bodyPr/>
        <a:lstStyle/>
        <a:p>
          <a:endParaRPr lang="en-US"/>
        </a:p>
      </dgm:t>
    </dgm:pt>
    <dgm:pt modelId="{E654B90E-9C00-47E2-895D-98C16F231B1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9E7BBBE0-0A9E-49A8-8796-8C637CE10FBC}" type="parTrans" cxnId="{E21C85C3-7DC3-423F-8549-9D9BAB939AA3}">
      <dgm:prSet/>
      <dgm:spPr/>
      <dgm:t>
        <a:bodyPr/>
        <a:lstStyle/>
        <a:p>
          <a:endParaRPr lang="en-US"/>
        </a:p>
      </dgm:t>
    </dgm:pt>
    <dgm:pt modelId="{3F5CC78A-8F67-47A3-A5C7-FFF875F64BB9}" type="sibTrans" cxnId="{E21C85C3-7DC3-423F-8549-9D9BAB939AA3}">
      <dgm:prSet/>
      <dgm:spPr/>
      <dgm:t>
        <a:bodyPr/>
        <a:lstStyle/>
        <a:p>
          <a:endParaRPr lang="en-US"/>
        </a:p>
      </dgm:t>
    </dgm:pt>
    <dgm:pt modelId="{A0EAE2A4-A1B6-46FD-8FC2-047B3AE376CF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26F86C62-7C01-4633-B5CE-DA1452A1EA76}" type="parTrans" cxnId="{F90ADD1C-6428-434F-BFFB-C3D6FD48F282}">
      <dgm:prSet/>
      <dgm:spPr/>
      <dgm:t>
        <a:bodyPr/>
        <a:lstStyle/>
        <a:p>
          <a:endParaRPr lang="en-US"/>
        </a:p>
      </dgm:t>
    </dgm:pt>
    <dgm:pt modelId="{3F3944DA-4F6E-4524-8392-FAB279BB615A}" type="sibTrans" cxnId="{F90ADD1C-6428-434F-BFFB-C3D6FD48F282}">
      <dgm:prSet/>
      <dgm:spPr/>
      <dgm:t>
        <a:bodyPr/>
        <a:lstStyle/>
        <a:p>
          <a:endParaRPr lang="en-US"/>
        </a:p>
      </dgm:t>
    </dgm:pt>
    <dgm:pt modelId="{C381BD6F-4BBB-4B7F-BC44-6AF4B9B1B050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RS" sz="1400" dirty="0" smtClean="0"/>
            <a:t>Општа болница Лесковац</a:t>
          </a:r>
          <a:endParaRPr lang="en-US" sz="1400" dirty="0"/>
        </a:p>
      </dgm:t>
    </dgm:pt>
    <dgm:pt modelId="{2B94B371-8103-4C8B-B7B7-A1852E93EAE0}" type="parTrans" cxnId="{AC1444F4-3487-4804-9E4C-B3A04472B317}">
      <dgm:prSet/>
      <dgm:spPr/>
      <dgm:t>
        <a:bodyPr/>
        <a:lstStyle/>
        <a:p>
          <a:endParaRPr lang="en-US"/>
        </a:p>
      </dgm:t>
    </dgm:pt>
    <dgm:pt modelId="{552555CA-2616-4FDC-9A01-51EB02E5799A}" type="sibTrans" cxnId="{AC1444F4-3487-4804-9E4C-B3A04472B317}">
      <dgm:prSet/>
      <dgm:spPr/>
      <dgm:t>
        <a:bodyPr/>
        <a:lstStyle/>
        <a:p>
          <a:endParaRPr lang="en-US"/>
        </a:p>
      </dgm:t>
    </dgm:pt>
    <dgm:pt modelId="{024BFC67-D06D-405E-A513-2CA36433A19E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Дом здравља Крагујевац</a:t>
          </a:r>
          <a:endParaRPr lang="en-US" sz="1400" dirty="0"/>
        </a:p>
      </dgm:t>
    </dgm:pt>
    <dgm:pt modelId="{AD853B72-F56A-4C85-BE2E-B5CC593A8F1D}" type="parTrans" cxnId="{89E201CB-AE4B-4913-B8B8-8D3E350A79AE}">
      <dgm:prSet/>
      <dgm:spPr/>
      <dgm:t>
        <a:bodyPr/>
        <a:lstStyle/>
        <a:p>
          <a:endParaRPr lang="en-US"/>
        </a:p>
      </dgm:t>
    </dgm:pt>
    <dgm:pt modelId="{AADFF58C-D2D2-4379-B369-3ABF9163357B}" type="sibTrans" cxnId="{89E201CB-AE4B-4913-B8B8-8D3E350A79AE}">
      <dgm:prSet/>
      <dgm:spPr/>
      <dgm:t>
        <a:bodyPr/>
        <a:lstStyle/>
        <a:p>
          <a:endParaRPr lang="en-US"/>
        </a:p>
      </dgm:t>
    </dgm:pt>
    <dgm:pt modelId="{CB40F627-DC14-4F25-A16D-04DA971E6052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5C11D65C-4084-4F08-8C2F-A252844EDE57}" type="parTrans" cxnId="{3F7C7281-EC25-4C7D-A6DA-EF1CEC6501CC}">
      <dgm:prSet/>
      <dgm:spPr/>
      <dgm:t>
        <a:bodyPr/>
        <a:lstStyle/>
        <a:p>
          <a:endParaRPr lang="en-US"/>
        </a:p>
      </dgm:t>
    </dgm:pt>
    <dgm:pt modelId="{0E344B74-B166-4FF4-9131-C8C4128FED2E}" type="sibTrans" cxnId="{3F7C7281-EC25-4C7D-A6DA-EF1CEC6501CC}">
      <dgm:prSet/>
      <dgm:spPr/>
      <dgm:t>
        <a:bodyPr/>
        <a:lstStyle/>
        <a:p>
          <a:endParaRPr lang="en-US"/>
        </a:p>
      </dgm:t>
    </dgm:pt>
    <dgm:pt modelId="{3F0F0803-AF73-4972-8087-2BF0DC0FE387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Институт за онкологију Војводине, Сремска Каменица</a:t>
          </a:r>
          <a:endParaRPr lang="en-US" sz="1400" dirty="0"/>
        </a:p>
      </dgm:t>
    </dgm:pt>
    <dgm:pt modelId="{612A9C87-375B-414D-BBC2-E8255FD8AE04}" type="parTrans" cxnId="{AC138204-C6A6-4CED-B0D6-5983F8846DEB}">
      <dgm:prSet/>
      <dgm:spPr/>
      <dgm:t>
        <a:bodyPr/>
        <a:lstStyle/>
        <a:p>
          <a:endParaRPr lang="en-US"/>
        </a:p>
      </dgm:t>
    </dgm:pt>
    <dgm:pt modelId="{ABE3D9AD-EF11-4B7A-96A6-CB650B682F44}" type="sibTrans" cxnId="{AC138204-C6A6-4CED-B0D6-5983F8846DEB}">
      <dgm:prSet/>
      <dgm:spPr/>
      <dgm:t>
        <a:bodyPr/>
        <a:lstStyle/>
        <a:p>
          <a:endParaRPr lang="en-US"/>
        </a:p>
      </dgm:t>
    </dgm:pt>
    <dgm:pt modelId="{A7867AD0-1695-4501-A4E2-BFD94BBEB363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0B2D18D1-BDB8-497B-AA89-FA158C3F2CAF}" type="parTrans" cxnId="{36EE41F4-0C07-4A2F-BB89-C7B9141CAE25}">
      <dgm:prSet/>
      <dgm:spPr/>
      <dgm:t>
        <a:bodyPr/>
        <a:lstStyle/>
        <a:p>
          <a:endParaRPr lang="en-US"/>
        </a:p>
      </dgm:t>
    </dgm:pt>
    <dgm:pt modelId="{FC837A05-7AEC-476C-ABBE-2EE0C18C934A}" type="sibTrans" cxnId="{36EE41F4-0C07-4A2F-BB89-C7B9141CAE25}">
      <dgm:prSet/>
      <dgm:spPr/>
      <dgm:t>
        <a:bodyPr/>
        <a:lstStyle/>
        <a:p>
          <a:endParaRPr lang="en-US"/>
        </a:p>
      </dgm:t>
    </dgm:pt>
    <dgm:pt modelId="{8223E7D9-36F4-44A8-A858-839BADB6AF3E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Специјалн</a:t>
          </a:r>
          <a:r>
            <a:rPr lang="sr-Cyrl-RS" sz="1400" dirty="0" smtClean="0"/>
            <a:t>а</a:t>
          </a:r>
          <a:r>
            <a:rPr lang="sr-Cyrl-CS" sz="1400" dirty="0" smtClean="0"/>
            <a:t> болниц</a:t>
          </a:r>
          <a:r>
            <a:rPr lang="en-US" sz="1400" dirty="0" smtClean="0"/>
            <a:t>a</a:t>
          </a:r>
          <a:r>
            <a:rPr lang="sr-Cyrl-CS" sz="1400" dirty="0" smtClean="0"/>
            <a:t> за психијатријске болести "Горња Топоница", Ниш</a:t>
          </a:r>
          <a:endParaRPr lang="en-US" sz="1400" dirty="0"/>
        </a:p>
      </dgm:t>
    </dgm:pt>
    <dgm:pt modelId="{7B3D2CC6-6400-4040-BDE4-C5D47FC414D5}" type="parTrans" cxnId="{0EFA8570-91BD-4C0F-BFC9-F888C990DB2E}">
      <dgm:prSet/>
      <dgm:spPr/>
      <dgm:t>
        <a:bodyPr/>
        <a:lstStyle/>
        <a:p>
          <a:endParaRPr lang="en-US"/>
        </a:p>
      </dgm:t>
    </dgm:pt>
    <dgm:pt modelId="{9ACB4B4F-3B24-4A66-BDF0-73700159D967}" type="sibTrans" cxnId="{0EFA8570-91BD-4C0F-BFC9-F888C990DB2E}">
      <dgm:prSet/>
      <dgm:spPr/>
      <dgm:t>
        <a:bodyPr/>
        <a:lstStyle/>
        <a:p>
          <a:endParaRPr lang="en-US"/>
        </a:p>
      </dgm:t>
    </dgm:pt>
    <dgm:pt modelId="{2C189673-3B45-410F-B3B9-9786D29A1305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C4789A5D-4829-494F-B251-3993AD9F1630}" type="parTrans" cxnId="{FF4B6425-F97C-4B0E-90FD-5FAAE6322F90}">
      <dgm:prSet/>
      <dgm:spPr/>
      <dgm:t>
        <a:bodyPr/>
        <a:lstStyle/>
        <a:p>
          <a:endParaRPr lang="en-US"/>
        </a:p>
      </dgm:t>
    </dgm:pt>
    <dgm:pt modelId="{4218761F-E07F-4332-AFE3-5E3C49171BEA}" type="sibTrans" cxnId="{FF4B6425-F97C-4B0E-90FD-5FAAE6322F90}">
      <dgm:prSet/>
      <dgm:spPr/>
      <dgm:t>
        <a:bodyPr/>
        <a:lstStyle/>
        <a:p>
          <a:endParaRPr lang="en-US"/>
        </a:p>
      </dgm:t>
    </dgm:pt>
    <dgm:pt modelId="{28CD2CE2-1A8C-4320-B3E7-ADE1CA642B3C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Специјалн</a:t>
          </a:r>
          <a:r>
            <a:rPr lang="en-US" sz="1400" dirty="0" smtClean="0"/>
            <a:t>a</a:t>
          </a:r>
          <a:r>
            <a:rPr lang="sr-Cyrl-CS" sz="1400" dirty="0" smtClean="0"/>
            <a:t> болница за рехабилитацију "Врдник"</a:t>
          </a:r>
          <a:endParaRPr lang="en-US" sz="1400" dirty="0"/>
        </a:p>
      </dgm:t>
    </dgm:pt>
    <dgm:pt modelId="{46827381-89C5-4724-8006-5D591ECD274C}" type="parTrans" cxnId="{9D002762-7DAB-4BC3-A2BD-BDBC1AB4B175}">
      <dgm:prSet/>
      <dgm:spPr/>
      <dgm:t>
        <a:bodyPr/>
        <a:lstStyle/>
        <a:p>
          <a:endParaRPr lang="en-US"/>
        </a:p>
      </dgm:t>
    </dgm:pt>
    <dgm:pt modelId="{9FB25D27-B19A-489A-A181-305015A56670}" type="sibTrans" cxnId="{9D002762-7DAB-4BC3-A2BD-BDBC1AB4B175}">
      <dgm:prSet/>
      <dgm:spPr/>
      <dgm:t>
        <a:bodyPr/>
        <a:lstStyle/>
        <a:p>
          <a:endParaRPr lang="en-US"/>
        </a:p>
      </dgm:t>
    </dgm:pt>
    <dgm:pt modelId="{560F1E16-4B6F-4CAD-8C3D-3AD4660F6A37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sr-Cyrl-CS" sz="1400" dirty="0" smtClean="0"/>
            <a:t>Завод за хитну медицинску помоћ Крагујевац</a:t>
          </a:r>
          <a:endParaRPr lang="en-US" sz="1400" dirty="0"/>
        </a:p>
      </dgm:t>
    </dgm:pt>
    <dgm:pt modelId="{713C008A-0A0E-4211-A161-9D6F4D01F978}" type="parTrans" cxnId="{443E1DC0-4465-40E8-9F04-AC6981755D75}">
      <dgm:prSet/>
      <dgm:spPr/>
      <dgm:t>
        <a:bodyPr/>
        <a:lstStyle/>
        <a:p>
          <a:endParaRPr lang="en-US"/>
        </a:p>
      </dgm:t>
    </dgm:pt>
    <dgm:pt modelId="{4754134E-27D8-4684-A16F-9FE819CB3635}" type="sibTrans" cxnId="{443E1DC0-4465-40E8-9F04-AC6981755D75}">
      <dgm:prSet/>
      <dgm:spPr/>
      <dgm:t>
        <a:bodyPr/>
        <a:lstStyle/>
        <a:p>
          <a:endParaRPr lang="en-US"/>
        </a:p>
      </dgm:t>
    </dgm:pt>
    <dgm:pt modelId="{0C3CDE75-D2C7-4318-8FA7-D94C68EF70E7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A609AADC-E289-4378-85AB-D39A13B78500}" type="parTrans" cxnId="{A99E93EA-B160-45C3-B4E9-8B5F548C4D61}">
      <dgm:prSet/>
      <dgm:spPr/>
      <dgm:t>
        <a:bodyPr/>
        <a:lstStyle/>
        <a:p>
          <a:endParaRPr lang="en-US"/>
        </a:p>
      </dgm:t>
    </dgm:pt>
    <dgm:pt modelId="{1CC74386-373B-40A4-B5EE-C2D0164C99F7}" type="sibTrans" cxnId="{A99E93EA-B160-45C3-B4E9-8B5F548C4D61}">
      <dgm:prSet/>
      <dgm:spPr/>
      <dgm:t>
        <a:bodyPr/>
        <a:lstStyle/>
        <a:p>
          <a:endParaRPr lang="en-US"/>
        </a:p>
      </dgm:t>
    </dgm:pt>
    <dgm:pt modelId="{59254DFA-FA29-4043-9BAE-879D162828FA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/>
        </a:p>
      </dgm:t>
    </dgm:pt>
    <dgm:pt modelId="{B07D666D-CB77-4257-8F23-F2E3EB1B112E}" type="parTrans" cxnId="{E6DF4509-CB2B-4B56-8570-AA4A762F18D5}">
      <dgm:prSet/>
      <dgm:spPr/>
      <dgm:t>
        <a:bodyPr/>
        <a:lstStyle/>
        <a:p>
          <a:endParaRPr lang="en-US"/>
        </a:p>
      </dgm:t>
    </dgm:pt>
    <dgm:pt modelId="{76971296-7D94-427C-A810-3648066E5CE7}" type="sibTrans" cxnId="{E6DF4509-CB2B-4B56-8570-AA4A762F18D5}">
      <dgm:prSet/>
      <dgm:spPr/>
      <dgm:t>
        <a:bodyPr/>
        <a:lstStyle/>
        <a:p>
          <a:endParaRPr lang="en-US"/>
        </a:p>
      </dgm:t>
    </dgm:pt>
    <dgm:pt modelId="{FCA6B061-E9ED-4356-B762-22937D77A9F8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0" dirty="0" smtClean="0">
              <a:effectLst/>
              <a:latin typeface="+mn-lt"/>
              <a:ea typeface="Calibri"/>
              <a:cs typeface="Vrinda"/>
            </a:rPr>
            <a:t> Институт за лечeње и       рехабилитацију "Нишка бања",     Ниш</a:t>
          </a:r>
          <a:endParaRPr lang="en-US" sz="1400" dirty="0">
            <a:solidFill>
              <a:srgbClr val="FF0000"/>
            </a:solidFill>
          </a:endParaRPr>
        </a:p>
      </dgm:t>
    </dgm:pt>
    <dgm:pt modelId="{EA304EE6-1E0D-4C05-85CB-3BA6ACB13052}" type="parTrans" cxnId="{6FB78861-1753-4E9C-A425-5FEF27EF46F7}">
      <dgm:prSet/>
      <dgm:spPr/>
      <dgm:t>
        <a:bodyPr/>
        <a:lstStyle/>
        <a:p>
          <a:endParaRPr lang="en-US"/>
        </a:p>
      </dgm:t>
    </dgm:pt>
    <dgm:pt modelId="{1DC75B04-97CD-4549-8B9E-94F6DE37AB67}" type="sibTrans" cxnId="{6FB78861-1753-4E9C-A425-5FEF27EF46F7}">
      <dgm:prSet/>
      <dgm:spPr/>
      <dgm:t>
        <a:bodyPr/>
        <a:lstStyle/>
        <a:p>
          <a:endParaRPr lang="en-US"/>
        </a:p>
      </dgm:t>
    </dgm:pt>
    <dgm:pt modelId="{BB65AE26-58C1-46F7-8401-6DF34B0E9506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400" dirty="0">
            <a:solidFill>
              <a:srgbClr val="FF0000"/>
            </a:solidFill>
          </a:endParaRPr>
        </a:p>
      </dgm:t>
    </dgm:pt>
    <dgm:pt modelId="{EA5B16B3-E601-4CD7-8982-BD2891434A6E}" type="parTrans" cxnId="{C16A6DA5-3E6B-4FEF-BD2D-4776080AD012}">
      <dgm:prSet/>
      <dgm:spPr/>
      <dgm:t>
        <a:bodyPr/>
        <a:lstStyle/>
        <a:p>
          <a:endParaRPr lang="en-US"/>
        </a:p>
      </dgm:t>
    </dgm:pt>
    <dgm:pt modelId="{F2EEE60E-0011-452E-8A31-19F994C99DB0}" type="sibTrans" cxnId="{C16A6DA5-3E6B-4FEF-BD2D-4776080AD012}">
      <dgm:prSet/>
      <dgm:spPr/>
      <dgm:t>
        <a:bodyPr/>
        <a:lstStyle/>
        <a:p>
          <a:endParaRPr lang="en-US"/>
        </a:p>
      </dgm:t>
    </dgm:pt>
    <dgm:pt modelId="{8A9620B7-CE80-49FB-8BCC-C41A1B312198}" type="pres">
      <dgm:prSet presAssocID="{F120EF80-53DC-4A2E-938B-07DFE953A3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9E8B1-8E9B-44E6-AC0E-BBB51BB5F81F}" type="pres">
      <dgm:prSet presAssocID="{F120EF80-53DC-4A2E-938B-07DFE953A37A}" presName="children" presStyleCnt="0"/>
      <dgm:spPr/>
    </dgm:pt>
    <dgm:pt modelId="{40172825-72A7-478E-89A9-3504900CA943}" type="pres">
      <dgm:prSet presAssocID="{F120EF80-53DC-4A2E-938B-07DFE953A37A}" presName="child1group" presStyleCnt="0"/>
      <dgm:spPr/>
    </dgm:pt>
    <dgm:pt modelId="{3F8FAD33-400E-4A81-B9F1-0D1EBC57950A}" type="pres">
      <dgm:prSet presAssocID="{F120EF80-53DC-4A2E-938B-07DFE953A37A}" presName="child1" presStyleLbl="bgAcc1" presStyleIdx="0" presStyleCnt="4" custScaleX="145733" custScaleY="132691" custLinFactNeighborX="-229" custLinFactNeighborY="21284"/>
      <dgm:spPr/>
      <dgm:t>
        <a:bodyPr/>
        <a:lstStyle/>
        <a:p>
          <a:endParaRPr lang="en-US"/>
        </a:p>
      </dgm:t>
    </dgm:pt>
    <dgm:pt modelId="{31849CFD-9F20-4BBF-93A3-BBF94A0032B1}" type="pres">
      <dgm:prSet presAssocID="{F120EF80-53DC-4A2E-938B-07DFE953A3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C7CE-DABD-4A36-9FC4-223EECAFD374}" type="pres">
      <dgm:prSet presAssocID="{F120EF80-53DC-4A2E-938B-07DFE953A37A}" presName="child2group" presStyleCnt="0"/>
      <dgm:spPr/>
    </dgm:pt>
    <dgm:pt modelId="{5E3CE3AF-96C1-455C-9BD4-9A0597A7D0F0}" type="pres">
      <dgm:prSet presAssocID="{F120EF80-53DC-4A2E-938B-07DFE953A37A}" presName="child2" presStyleLbl="bgAcc1" presStyleIdx="1" presStyleCnt="4" custScaleX="145733" custScaleY="132691" custLinFactNeighborX="4829" custLinFactNeighborY="18800"/>
      <dgm:spPr/>
      <dgm:t>
        <a:bodyPr/>
        <a:lstStyle/>
        <a:p>
          <a:endParaRPr lang="en-US"/>
        </a:p>
      </dgm:t>
    </dgm:pt>
    <dgm:pt modelId="{B87564A7-DFAB-486F-A186-AB528AE4572B}" type="pres">
      <dgm:prSet presAssocID="{F120EF80-53DC-4A2E-938B-07DFE953A3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553F-48BF-4F92-B986-CE7BA3D5D166}" type="pres">
      <dgm:prSet presAssocID="{F120EF80-53DC-4A2E-938B-07DFE953A37A}" presName="child3group" presStyleCnt="0"/>
      <dgm:spPr/>
    </dgm:pt>
    <dgm:pt modelId="{9C02991F-44A1-4B59-8E49-165E5830A256}" type="pres">
      <dgm:prSet presAssocID="{F120EF80-53DC-4A2E-938B-07DFE953A37A}" presName="child3" presStyleLbl="bgAcc1" presStyleIdx="2" presStyleCnt="4" custScaleX="147045" custScaleY="132724" custLinFactNeighborX="828" custLinFactNeighborY="-33458"/>
      <dgm:spPr/>
      <dgm:t>
        <a:bodyPr/>
        <a:lstStyle/>
        <a:p>
          <a:endParaRPr lang="en-US"/>
        </a:p>
      </dgm:t>
    </dgm:pt>
    <dgm:pt modelId="{66DD1B62-55A5-453A-AAFD-05966D909932}" type="pres">
      <dgm:prSet presAssocID="{F120EF80-53DC-4A2E-938B-07DFE953A3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625E-797F-4199-8A87-E1A634F27799}" type="pres">
      <dgm:prSet presAssocID="{F120EF80-53DC-4A2E-938B-07DFE953A37A}" presName="child4group" presStyleCnt="0"/>
      <dgm:spPr/>
    </dgm:pt>
    <dgm:pt modelId="{BFA076A1-EF1D-4D1B-8076-904B52331130}" type="pres">
      <dgm:prSet presAssocID="{F120EF80-53DC-4A2E-938B-07DFE953A37A}" presName="child4" presStyleLbl="bgAcc1" presStyleIdx="3" presStyleCnt="4" custScaleX="145733" custScaleY="132691" custLinFactNeighborX="55" custLinFactNeighborY="-33285"/>
      <dgm:spPr/>
      <dgm:t>
        <a:bodyPr/>
        <a:lstStyle/>
        <a:p>
          <a:endParaRPr lang="en-US"/>
        </a:p>
      </dgm:t>
    </dgm:pt>
    <dgm:pt modelId="{DA2A952D-5CD9-4371-86F6-3A99B5AC46B2}" type="pres">
      <dgm:prSet presAssocID="{F120EF80-53DC-4A2E-938B-07DFE953A3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47755-AAF6-4BCE-8308-5E16DFB51ADB}" type="pres">
      <dgm:prSet presAssocID="{F120EF80-53DC-4A2E-938B-07DFE953A37A}" presName="childPlaceholder" presStyleCnt="0"/>
      <dgm:spPr/>
    </dgm:pt>
    <dgm:pt modelId="{386F52DA-38E8-469B-B4F7-D5E181D40869}" type="pres">
      <dgm:prSet presAssocID="{F120EF80-53DC-4A2E-938B-07DFE953A37A}" presName="circle" presStyleCnt="0"/>
      <dgm:spPr/>
    </dgm:pt>
    <dgm:pt modelId="{DE75DEC6-23B3-48F9-A95E-D594DEC334DC}" type="pres">
      <dgm:prSet presAssocID="{F120EF80-53DC-4A2E-938B-07DFE953A37A}" presName="quadrant1" presStyleLbl="node1" presStyleIdx="0" presStyleCnt="4" custScaleX="78805" custScaleY="77059" custLinFactNeighborX="1096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B925-50A7-4AA1-89A8-BA19B6FEC009}" type="pres">
      <dgm:prSet presAssocID="{F120EF80-53DC-4A2E-938B-07DFE953A37A}" presName="quadrant2" presStyleLbl="node1" presStyleIdx="1" presStyleCnt="4" custScaleX="78805" custScaleY="77059" custLinFactNeighborX="-1050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28BC-2427-4333-998A-6F14B30FE225}" type="pres">
      <dgm:prSet presAssocID="{F120EF80-53DC-4A2E-938B-07DFE953A37A}" presName="quadrant3" presStyleLbl="node1" presStyleIdx="2" presStyleCnt="4" custScaleX="78805" custScaleY="77059" custLinFactNeighborX="-1050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6DEF0-6C64-4720-99B9-4F4F8ADFCD3E}" type="pres">
      <dgm:prSet presAssocID="{F120EF80-53DC-4A2E-938B-07DFE953A37A}" presName="quadrant4" presStyleLbl="node1" presStyleIdx="3" presStyleCnt="4" custScaleX="78805" custScaleY="77059" custLinFactNeighborX="1096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D6E92-3819-4AB4-85AB-F8D57D01C867}" type="pres">
      <dgm:prSet presAssocID="{F120EF80-53DC-4A2E-938B-07DFE953A37A}" presName="quadrantPlaceholder" presStyleCnt="0"/>
      <dgm:spPr/>
    </dgm:pt>
    <dgm:pt modelId="{B61F587F-1A8C-401D-8C67-36D17EFBBA8D}" type="pres">
      <dgm:prSet presAssocID="{F120EF80-53DC-4A2E-938B-07DFE953A37A}" presName="center1" presStyleLbl="fgShp" presStyleIdx="0" presStyleCnt="2" custLinFactNeighborX="-5485" custLinFactNeighborY="-17949"/>
      <dgm:spPr/>
      <dgm:t>
        <a:bodyPr/>
        <a:lstStyle/>
        <a:p>
          <a:endParaRPr lang="en-US"/>
        </a:p>
      </dgm:t>
    </dgm:pt>
    <dgm:pt modelId="{F1406C47-75AD-4664-81B0-6E0C5861F484}" type="pres">
      <dgm:prSet presAssocID="{F120EF80-53DC-4A2E-938B-07DFE953A37A}" presName="center2" presStyleLbl="fgShp" presStyleIdx="1" presStyleCnt="2" custLinFactNeighborX="-5485" custLinFactNeighborY="-35897"/>
      <dgm:spPr/>
      <dgm:t>
        <a:bodyPr/>
        <a:lstStyle/>
        <a:p>
          <a:endParaRPr lang="en-US"/>
        </a:p>
      </dgm:t>
    </dgm:pt>
  </dgm:ptLst>
  <dgm:cxnLst>
    <dgm:cxn modelId="{9A658D86-EC9C-4479-BA5C-2AF88E804D86}" type="presOf" srcId="{CB40F627-DC14-4F25-A16D-04DA971E6052}" destId="{31849CFD-9F20-4BBF-93A3-BBF94A0032B1}" srcOrd="1" destOrd="4" presId="urn:microsoft.com/office/officeart/2005/8/layout/cycle4"/>
    <dgm:cxn modelId="{C8C7B56C-D421-4C38-A2EE-2CB47574FDCF}" type="presOf" srcId="{59254DFA-FA29-4043-9BAE-879D162828FA}" destId="{3F8FAD33-400E-4A81-B9F1-0D1EBC57950A}" srcOrd="0" destOrd="0" presId="urn:microsoft.com/office/officeart/2005/8/layout/cycle4"/>
    <dgm:cxn modelId="{AC138204-C6A6-4CED-B0D6-5983F8846DEB}" srcId="{6BB4440A-19E9-4E34-9EBF-3164E1083A47}" destId="{3F0F0803-AF73-4972-8087-2BF0DC0FE387}" srcOrd="1" destOrd="0" parTransId="{612A9C87-375B-414D-BBC2-E8255FD8AE04}" sibTransId="{ABE3D9AD-EF11-4B7A-96A6-CB650B682F44}"/>
    <dgm:cxn modelId="{9F4D7AFC-E8D4-423A-940D-0606A60770AC}" type="presOf" srcId="{28CD2CE2-1A8C-4320-B3E7-ADE1CA642B3C}" destId="{66DD1B62-55A5-453A-AAFD-05966D909932}" srcOrd="1" destOrd="2" presId="urn:microsoft.com/office/officeart/2005/8/layout/cycle4"/>
    <dgm:cxn modelId="{6C0EF6F6-6590-48F1-9E55-3A18EC36016A}" type="presOf" srcId="{024BFC67-D06D-405E-A513-2CA36433A19E}" destId="{31849CFD-9F20-4BBF-93A3-BBF94A0032B1}" srcOrd="1" destOrd="1" presId="urn:microsoft.com/office/officeart/2005/8/layout/cycle4"/>
    <dgm:cxn modelId="{C9620E22-B9AF-44D0-BE70-B1361A621A7A}" type="presOf" srcId="{2C189673-3B45-410F-B3B9-9786D29A1305}" destId="{9C02991F-44A1-4B59-8E49-165E5830A256}" srcOrd="0" destOrd="0" presId="urn:microsoft.com/office/officeart/2005/8/layout/cycle4"/>
    <dgm:cxn modelId="{E9C949D0-7AD0-42EA-ADF4-0AD437DF2E96}" type="presOf" srcId="{A0EAE2A4-A1B6-46FD-8FC2-047B3AE376CF}" destId="{B87564A7-DFAB-486F-A186-AB528AE4572B}" srcOrd="1" destOrd="5" presId="urn:microsoft.com/office/officeart/2005/8/layout/cycle4"/>
    <dgm:cxn modelId="{E6DF4509-CB2B-4B56-8570-AA4A762F18D5}" srcId="{7D52998D-4CFA-4429-8E67-333511DB9262}" destId="{59254DFA-FA29-4043-9BAE-879D162828FA}" srcOrd="0" destOrd="0" parTransId="{B07D666D-CB77-4257-8F23-F2E3EB1B112E}" sibTransId="{76971296-7D94-427C-A810-3648066E5CE7}"/>
    <dgm:cxn modelId="{F326DCFE-049D-4F6B-B051-840627FF90A7}" type="presOf" srcId="{28CD2CE2-1A8C-4320-B3E7-ADE1CA642B3C}" destId="{9C02991F-44A1-4B59-8E49-165E5830A256}" srcOrd="0" destOrd="2" presId="urn:microsoft.com/office/officeart/2005/8/layout/cycle4"/>
    <dgm:cxn modelId="{3F7C7281-EC25-4C7D-A6DA-EF1CEC6501CC}" srcId="{7D52998D-4CFA-4429-8E67-333511DB9262}" destId="{CB40F627-DC14-4F25-A16D-04DA971E6052}" srcOrd="4" destOrd="0" parTransId="{5C11D65C-4084-4F08-8C2F-A252844EDE57}" sibTransId="{0E344B74-B166-4FF4-9131-C8C4128FED2E}"/>
    <dgm:cxn modelId="{CA0C3CB3-2727-4348-82B3-11B2FA9B7DCF}" srcId="{6BB4440A-19E9-4E34-9EBF-3164E1083A47}" destId="{2B6C389C-475F-4B8F-BB33-FC351A886E56}" srcOrd="0" destOrd="0" parTransId="{ACB89344-2651-4C40-955E-2248C7EEF6C1}" sibTransId="{F2D4E9D3-FF47-46F5-9A5B-82BF24B7FFFE}"/>
    <dgm:cxn modelId="{A99E93EA-B160-45C3-B4E9-8B5F548C4D61}" srcId="{63296067-6E72-46A7-B860-4C7A2C4827EE}" destId="{0C3CDE75-D2C7-4318-8FA7-D94C68EF70E7}" srcOrd="0" destOrd="0" parTransId="{A609AADC-E289-4378-85AB-D39A13B78500}" sibTransId="{1CC74386-373B-40A4-B5EE-C2D0164C99F7}"/>
    <dgm:cxn modelId="{9B878CCA-71C6-4F8E-89C3-15A5F9067CEC}" type="presOf" srcId="{FCA6B061-E9ED-4356-B762-22937D77A9F8}" destId="{5E3CE3AF-96C1-455C-9BD4-9A0597A7D0F0}" srcOrd="0" destOrd="3" presId="urn:microsoft.com/office/officeart/2005/8/layout/cycle4"/>
    <dgm:cxn modelId="{C16A6DA5-3E6B-4FEF-BD2D-4776080AD012}" srcId="{63296067-6E72-46A7-B860-4C7A2C4827EE}" destId="{BB65AE26-58C1-46F7-8401-6DF34B0E9506}" srcOrd="4" destOrd="0" parTransId="{EA5B16B3-E601-4CD7-8982-BD2891434A6E}" sibTransId="{F2EEE60E-0011-452E-8A31-19F994C99DB0}"/>
    <dgm:cxn modelId="{F90ADD1C-6428-434F-BFFB-C3D6FD48F282}" srcId="{63296067-6E72-46A7-B860-4C7A2C4827EE}" destId="{A0EAE2A4-A1B6-46FD-8FC2-047B3AE376CF}" srcOrd="5" destOrd="0" parTransId="{26F86C62-7C01-4633-B5CE-DA1452A1EA76}" sibTransId="{3F3944DA-4F6E-4524-8392-FAB279BB615A}"/>
    <dgm:cxn modelId="{443E1DC0-4465-40E8-9F04-AC6981755D75}" srcId="{7D52998D-4CFA-4429-8E67-333511DB9262}" destId="{560F1E16-4B6F-4CAD-8C3D-3AD4660F6A37}" srcOrd="2" destOrd="0" parTransId="{713C008A-0A0E-4211-A161-9D6F4D01F978}" sibTransId="{4754134E-27D8-4684-A16F-9FE819CB3635}"/>
    <dgm:cxn modelId="{663B1093-8A82-45E6-9F2E-7599F8D1614B}" type="presOf" srcId="{3F0F0803-AF73-4972-8087-2BF0DC0FE387}" destId="{BFA076A1-EF1D-4D1B-8076-904B52331130}" srcOrd="0" destOrd="1" presId="urn:microsoft.com/office/officeart/2005/8/layout/cycle4"/>
    <dgm:cxn modelId="{187C0016-C7D2-4253-B809-5F2A1FB863A0}" type="presOf" srcId="{2B6C389C-475F-4B8F-BB33-FC351A886E56}" destId="{DA2A952D-5CD9-4371-86F6-3A99B5AC46B2}" srcOrd="1" destOrd="0" presId="urn:microsoft.com/office/officeart/2005/8/layout/cycle4"/>
    <dgm:cxn modelId="{C9529D84-7022-4829-90DF-8253BF0C5EAF}" type="presOf" srcId="{E654B90E-9C00-47E2-895D-98C16F231B16}" destId="{66DD1B62-55A5-453A-AAFD-05966D909932}" srcOrd="1" destOrd="3" presId="urn:microsoft.com/office/officeart/2005/8/layout/cycle4"/>
    <dgm:cxn modelId="{E88C7999-96FF-4DE3-AA2B-5181386C8403}" type="presOf" srcId="{6BB4440A-19E9-4E34-9EBF-3164E1083A47}" destId="{3916DEF0-6C64-4720-99B9-4F4F8ADFCD3E}" srcOrd="0" destOrd="0" presId="urn:microsoft.com/office/officeart/2005/8/layout/cycle4"/>
    <dgm:cxn modelId="{38018259-028F-4B57-A2E0-FD4E450897D6}" type="presOf" srcId="{A7867AD0-1695-4501-A4E2-BFD94BBEB363}" destId="{31849CFD-9F20-4BBF-93A3-BBF94A0032B1}" srcOrd="1" destOrd="3" presId="urn:microsoft.com/office/officeart/2005/8/layout/cycle4"/>
    <dgm:cxn modelId="{0C31166B-B252-435F-A578-C92DC61DF270}" type="presOf" srcId="{8223E7D9-36F4-44A8-A858-839BADB6AF3E}" destId="{5E3CE3AF-96C1-455C-9BD4-9A0597A7D0F0}" srcOrd="0" destOrd="2" presId="urn:microsoft.com/office/officeart/2005/8/layout/cycle4"/>
    <dgm:cxn modelId="{CC79FCC0-9961-4326-91FE-3AF1BA07995F}" type="presOf" srcId="{024BFC67-D06D-405E-A513-2CA36433A19E}" destId="{3F8FAD33-400E-4A81-B9F1-0D1EBC57950A}" srcOrd="0" destOrd="1" presId="urn:microsoft.com/office/officeart/2005/8/layout/cycle4"/>
    <dgm:cxn modelId="{ACDFE23F-85F8-4E10-9337-CAAA99923C5C}" srcId="{F120EF80-53DC-4A2E-938B-07DFE953A37A}" destId="{D1E0B4C9-FA9D-4416-8CB5-C56B30F3A40D}" srcOrd="2" destOrd="0" parTransId="{D3FA4AE0-9619-447C-BD64-B03C5A321423}" sibTransId="{4D8FF9F5-89B5-4418-A927-C5426C851E2E}"/>
    <dgm:cxn modelId="{B259FC05-4FAD-4E19-9EBE-DB6A7EBEBD1C}" type="presOf" srcId="{C381BD6F-4BBB-4B7F-BC44-6AF4B9B1B050}" destId="{5E3CE3AF-96C1-455C-9BD4-9A0597A7D0F0}" srcOrd="0" destOrd="1" presId="urn:microsoft.com/office/officeart/2005/8/layout/cycle4"/>
    <dgm:cxn modelId="{AC1444F4-3487-4804-9E4C-B3A04472B317}" srcId="{63296067-6E72-46A7-B860-4C7A2C4827EE}" destId="{C381BD6F-4BBB-4B7F-BC44-6AF4B9B1B050}" srcOrd="1" destOrd="0" parTransId="{2B94B371-8103-4C8B-B7B7-A1852E93EAE0}" sibTransId="{552555CA-2616-4FDC-9A01-51EB02E5799A}"/>
    <dgm:cxn modelId="{5B237EA6-C27A-4475-968A-21E99D85FCCB}" srcId="{D1E0B4C9-FA9D-4416-8CB5-C56B30F3A40D}" destId="{C8B65F45-0B6D-4527-A070-8C890291855D}" srcOrd="1" destOrd="0" parTransId="{AC4F810A-8B24-4B3A-9CE0-EAA89D39E94A}" sibTransId="{6AB0B9A1-9993-43C7-B203-96D9F360C91C}"/>
    <dgm:cxn modelId="{D90FB487-923D-48B9-9A3E-E0E9E3CAD8CD}" type="presOf" srcId="{D1E0B4C9-FA9D-4416-8CB5-C56B30F3A40D}" destId="{417728BC-2427-4333-998A-6F14B30FE225}" srcOrd="0" destOrd="0" presId="urn:microsoft.com/office/officeart/2005/8/layout/cycle4"/>
    <dgm:cxn modelId="{89E201CB-AE4B-4913-B8B8-8D3E350A79AE}" srcId="{7D52998D-4CFA-4429-8E67-333511DB9262}" destId="{024BFC67-D06D-405E-A513-2CA36433A19E}" srcOrd="1" destOrd="0" parTransId="{AD853B72-F56A-4C85-BE2E-B5CC593A8F1D}" sibTransId="{AADFF58C-D2D2-4379-B369-3ABF9163357B}"/>
    <dgm:cxn modelId="{86EEBCCC-D5BF-4736-B7B3-A4C38653F6C3}" type="presOf" srcId="{7D52998D-4CFA-4429-8E67-333511DB9262}" destId="{DE75DEC6-23B3-48F9-A95E-D594DEC334DC}" srcOrd="0" destOrd="0" presId="urn:microsoft.com/office/officeart/2005/8/layout/cycle4"/>
    <dgm:cxn modelId="{C029C6CA-0B4D-4748-9182-A173256E3A86}" type="presOf" srcId="{BB65AE26-58C1-46F7-8401-6DF34B0E9506}" destId="{B87564A7-DFAB-486F-A186-AB528AE4572B}" srcOrd="1" destOrd="4" presId="urn:microsoft.com/office/officeart/2005/8/layout/cycle4"/>
    <dgm:cxn modelId="{0EFA8570-91BD-4C0F-BFC9-F888C990DB2E}" srcId="{63296067-6E72-46A7-B860-4C7A2C4827EE}" destId="{8223E7D9-36F4-44A8-A858-839BADB6AF3E}" srcOrd="2" destOrd="0" parTransId="{7B3D2CC6-6400-4040-BDE4-C5D47FC414D5}" sibTransId="{9ACB4B4F-3B24-4A66-BDF0-73700159D967}"/>
    <dgm:cxn modelId="{11FC652C-075A-492A-9576-AB9E1773F9B9}" type="presOf" srcId="{2B6C389C-475F-4B8F-BB33-FC351A886E56}" destId="{BFA076A1-EF1D-4D1B-8076-904B52331130}" srcOrd="0" destOrd="0" presId="urn:microsoft.com/office/officeart/2005/8/layout/cycle4"/>
    <dgm:cxn modelId="{155DBC61-325B-4123-9B6F-954EE787EBC8}" type="presOf" srcId="{C8B65F45-0B6D-4527-A070-8C890291855D}" destId="{66DD1B62-55A5-453A-AAFD-05966D909932}" srcOrd="1" destOrd="1" presId="urn:microsoft.com/office/officeart/2005/8/layout/cycle4"/>
    <dgm:cxn modelId="{0B477B19-5952-4449-9A4A-5558D5FBE46D}" type="presOf" srcId="{C8B65F45-0B6D-4527-A070-8C890291855D}" destId="{9C02991F-44A1-4B59-8E49-165E5830A256}" srcOrd="0" destOrd="1" presId="urn:microsoft.com/office/officeart/2005/8/layout/cycle4"/>
    <dgm:cxn modelId="{E21C85C3-7DC3-423F-8549-9D9BAB939AA3}" srcId="{D1E0B4C9-FA9D-4416-8CB5-C56B30F3A40D}" destId="{E654B90E-9C00-47E2-895D-98C16F231B16}" srcOrd="3" destOrd="0" parTransId="{9E7BBBE0-0A9E-49A8-8796-8C637CE10FBC}" sibTransId="{3F5CC78A-8F67-47A3-A5C7-FFF875F64BB9}"/>
    <dgm:cxn modelId="{20EC4D37-D640-4654-B4F2-0B2B6D0D63E6}" type="presOf" srcId="{0C3CDE75-D2C7-4318-8FA7-D94C68EF70E7}" destId="{B87564A7-DFAB-486F-A186-AB528AE4572B}" srcOrd="1" destOrd="0" presId="urn:microsoft.com/office/officeart/2005/8/layout/cycle4"/>
    <dgm:cxn modelId="{75649DF2-8B86-483D-B2FF-B17ED12B6C31}" srcId="{F120EF80-53DC-4A2E-938B-07DFE953A37A}" destId="{7D52998D-4CFA-4429-8E67-333511DB9262}" srcOrd="0" destOrd="0" parTransId="{D5545698-826E-42E0-AA59-B0AB0B148CA4}" sibTransId="{87AB7C73-F499-476C-AE1C-70E05EF184C1}"/>
    <dgm:cxn modelId="{9272A092-D3B5-444A-9C75-C646446B741C}" type="presOf" srcId="{3F0F0803-AF73-4972-8087-2BF0DC0FE387}" destId="{DA2A952D-5CD9-4371-86F6-3A99B5AC46B2}" srcOrd="1" destOrd="1" presId="urn:microsoft.com/office/officeart/2005/8/layout/cycle4"/>
    <dgm:cxn modelId="{CE4D02B6-AE95-4D0D-B03C-4DDE61379B10}" type="presOf" srcId="{0C3CDE75-D2C7-4318-8FA7-D94C68EF70E7}" destId="{5E3CE3AF-96C1-455C-9BD4-9A0597A7D0F0}" srcOrd="0" destOrd="0" presId="urn:microsoft.com/office/officeart/2005/8/layout/cycle4"/>
    <dgm:cxn modelId="{27047690-A802-4635-B852-7B3D6487F4A1}" type="presOf" srcId="{C381BD6F-4BBB-4B7F-BC44-6AF4B9B1B050}" destId="{B87564A7-DFAB-486F-A186-AB528AE4572B}" srcOrd="1" destOrd="1" presId="urn:microsoft.com/office/officeart/2005/8/layout/cycle4"/>
    <dgm:cxn modelId="{36EE41F4-0C07-4A2F-BB89-C7B9141CAE25}" srcId="{7D52998D-4CFA-4429-8E67-333511DB9262}" destId="{A7867AD0-1695-4501-A4E2-BFD94BBEB363}" srcOrd="3" destOrd="0" parTransId="{0B2D18D1-BDB8-497B-AA89-FA158C3F2CAF}" sibTransId="{FC837A05-7AEC-476C-ABBE-2EE0C18C934A}"/>
    <dgm:cxn modelId="{F5E9E193-BD02-45F1-98E5-567223D53F1A}" type="presOf" srcId="{FCA6B061-E9ED-4356-B762-22937D77A9F8}" destId="{B87564A7-DFAB-486F-A186-AB528AE4572B}" srcOrd="1" destOrd="3" presId="urn:microsoft.com/office/officeart/2005/8/layout/cycle4"/>
    <dgm:cxn modelId="{AD47050A-CC67-4A7D-9B2A-CB20E93FC305}" type="presOf" srcId="{2C189673-3B45-410F-B3B9-9786D29A1305}" destId="{66DD1B62-55A5-453A-AAFD-05966D909932}" srcOrd="1" destOrd="0" presId="urn:microsoft.com/office/officeart/2005/8/layout/cycle4"/>
    <dgm:cxn modelId="{BE64F196-05ED-4FC4-AC1B-01DE69C98670}" type="presOf" srcId="{A0EAE2A4-A1B6-46FD-8FC2-047B3AE376CF}" destId="{5E3CE3AF-96C1-455C-9BD4-9A0597A7D0F0}" srcOrd="0" destOrd="5" presId="urn:microsoft.com/office/officeart/2005/8/layout/cycle4"/>
    <dgm:cxn modelId="{216A3706-054B-4580-9631-F7400584F516}" srcId="{F120EF80-53DC-4A2E-938B-07DFE953A37A}" destId="{6BB4440A-19E9-4E34-9EBF-3164E1083A47}" srcOrd="3" destOrd="0" parTransId="{4C51543D-0E6E-44CA-8113-F471F0869F9A}" sibTransId="{CFDE3C8F-D676-455A-9132-3BDBE7831C45}"/>
    <dgm:cxn modelId="{2ADA2DC6-17CD-43E8-B922-23C251531D3A}" type="presOf" srcId="{F120EF80-53DC-4A2E-938B-07DFE953A37A}" destId="{8A9620B7-CE80-49FB-8BCC-C41A1B312198}" srcOrd="0" destOrd="0" presId="urn:microsoft.com/office/officeart/2005/8/layout/cycle4"/>
    <dgm:cxn modelId="{5F2B411F-EAF6-4C4D-A5CC-14C23D9AB0BE}" type="presOf" srcId="{560F1E16-4B6F-4CAD-8C3D-3AD4660F6A37}" destId="{3F8FAD33-400E-4A81-B9F1-0D1EBC57950A}" srcOrd="0" destOrd="2" presId="urn:microsoft.com/office/officeart/2005/8/layout/cycle4"/>
    <dgm:cxn modelId="{3797EC0E-9440-4491-9AB9-00BACB5BCFB9}" type="presOf" srcId="{59254DFA-FA29-4043-9BAE-879D162828FA}" destId="{31849CFD-9F20-4BBF-93A3-BBF94A0032B1}" srcOrd="1" destOrd="0" presId="urn:microsoft.com/office/officeart/2005/8/layout/cycle4"/>
    <dgm:cxn modelId="{9D002762-7DAB-4BC3-A2BD-BDBC1AB4B175}" srcId="{D1E0B4C9-FA9D-4416-8CB5-C56B30F3A40D}" destId="{28CD2CE2-1A8C-4320-B3E7-ADE1CA642B3C}" srcOrd="2" destOrd="0" parTransId="{46827381-89C5-4724-8006-5D591ECD274C}" sibTransId="{9FB25D27-B19A-489A-A181-305015A56670}"/>
    <dgm:cxn modelId="{2F0D99E2-2498-4771-9DB8-854212BDB765}" srcId="{F120EF80-53DC-4A2E-938B-07DFE953A37A}" destId="{63296067-6E72-46A7-B860-4C7A2C4827EE}" srcOrd="1" destOrd="0" parTransId="{FC64EC1C-1956-42F0-A814-494C04397FF3}" sibTransId="{AEF4C9A5-8E7C-4B7E-94D8-EFB673CA9ABF}"/>
    <dgm:cxn modelId="{06B19E23-5AFC-45D4-AEF1-EC0C5E6F6393}" type="presOf" srcId="{A7867AD0-1695-4501-A4E2-BFD94BBEB363}" destId="{3F8FAD33-400E-4A81-B9F1-0D1EBC57950A}" srcOrd="0" destOrd="3" presId="urn:microsoft.com/office/officeart/2005/8/layout/cycle4"/>
    <dgm:cxn modelId="{1944A18C-78B2-4341-9D5B-2ABDCBCA9ED0}" type="presOf" srcId="{63296067-6E72-46A7-B860-4C7A2C4827EE}" destId="{E09DB925-50A7-4AA1-89A8-BA19B6FEC009}" srcOrd="0" destOrd="0" presId="urn:microsoft.com/office/officeart/2005/8/layout/cycle4"/>
    <dgm:cxn modelId="{7F83B924-F19C-4253-827D-D08C9801F937}" type="presOf" srcId="{8223E7D9-36F4-44A8-A858-839BADB6AF3E}" destId="{B87564A7-DFAB-486F-A186-AB528AE4572B}" srcOrd="1" destOrd="2" presId="urn:microsoft.com/office/officeart/2005/8/layout/cycle4"/>
    <dgm:cxn modelId="{6FB78861-1753-4E9C-A425-5FEF27EF46F7}" srcId="{63296067-6E72-46A7-B860-4C7A2C4827EE}" destId="{FCA6B061-E9ED-4356-B762-22937D77A9F8}" srcOrd="3" destOrd="0" parTransId="{EA304EE6-1E0D-4C05-85CB-3BA6ACB13052}" sibTransId="{1DC75B04-97CD-4549-8B9E-94F6DE37AB67}"/>
    <dgm:cxn modelId="{F674654B-3BD4-484B-8452-DC1B427C07AC}" type="presOf" srcId="{CB40F627-DC14-4F25-A16D-04DA971E6052}" destId="{3F8FAD33-400E-4A81-B9F1-0D1EBC57950A}" srcOrd="0" destOrd="4" presId="urn:microsoft.com/office/officeart/2005/8/layout/cycle4"/>
    <dgm:cxn modelId="{FF4B6425-F97C-4B0E-90FD-5FAAE6322F90}" srcId="{D1E0B4C9-FA9D-4416-8CB5-C56B30F3A40D}" destId="{2C189673-3B45-410F-B3B9-9786D29A1305}" srcOrd="0" destOrd="0" parTransId="{C4789A5D-4829-494F-B251-3993AD9F1630}" sibTransId="{4218761F-E07F-4332-AFE3-5E3C49171BEA}"/>
    <dgm:cxn modelId="{ED0FD2BE-3553-4E90-B1ED-9A261A017F89}" type="presOf" srcId="{560F1E16-4B6F-4CAD-8C3D-3AD4660F6A37}" destId="{31849CFD-9F20-4BBF-93A3-BBF94A0032B1}" srcOrd="1" destOrd="2" presId="urn:microsoft.com/office/officeart/2005/8/layout/cycle4"/>
    <dgm:cxn modelId="{B82E7B47-A0F1-4753-8701-79A5B00B8B17}" type="presOf" srcId="{BB65AE26-58C1-46F7-8401-6DF34B0E9506}" destId="{5E3CE3AF-96C1-455C-9BD4-9A0597A7D0F0}" srcOrd="0" destOrd="4" presId="urn:microsoft.com/office/officeart/2005/8/layout/cycle4"/>
    <dgm:cxn modelId="{016BCB5E-9AC7-4F59-B32F-BCE98E3686DB}" type="presOf" srcId="{E654B90E-9C00-47E2-895D-98C16F231B16}" destId="{9C02991F-44A1-4B59-8E49-165E5830A256}" srcOrd="0" destOrd="3" presId="urn:microsoft.com/office/officeart/2005/8/layout/cycle4"/>
    <dgm:cxn modelId="{5F8CF7BF-4605-4ECA-8710-9F63BFC891DC}" type="presParOf" srcId="{8A9620B7-CE80-49FB-8BCC-C41A1B312198}" destId="{12F9E8B1-8E9B-44E6-AC0E-BBB51BB5F81F}" srcOrd="0" destOrd="0" presId="urn:microsoft.com/office/officeart/2005/8/layout/cycle4"/>
    <dgm:cxn modelId="{9737E933-BDCB-49BE-8C0F-C30B465839FE}" type="presParOf" srcId="{12F9E8B1-8E9B-44E6-AC0E-BBB51BB5F81F}" destId="{40172825-72A7-478E-89A9-3504900CA943}" srcOrd="0" destOrd="0" presId="urn:microsoft.com/office/officeart/2005/8/layout/cycle4"/>
    <dgm:cxn modelId="{BB05CC8B-F1CE-48D6-92EB-D59AE4E8AE32}" type="presParOf" srcId="{40172825-72A7-478E-89A9-3504900CA943}" destId="{3F8FAD33-400E-4A81-B9F1-0D1EBC57950A}" srcOrd="0" destOrd="0" presId="urn:microsoft.com/office/officeart/2005/8/layout/cycle4"/>
    <dgm:cxn modelId="{0084AFCB-F9E2-4041-A990-91A9423CFD71}" type="presParOf" srcId="{40172825-72A7-478E-89A9-3504900CA943}" destId="{31849CFD-9F20-4BBF-93A3-BBF94A0032B1}" srcOrd="1" destOrd="0" presId="urn:microsoft.com/office/officeart/2005/8/layout/cycle4"/>
    <dgm:cxn modelId="{D9A71421-264E-44FF-98A4-924AA17FE81E}" type="presParOf" srcId="{12F9E8B1-8E9B-44E6-AC0E-BBB51BB5F81F}" destId="{3ED9C7CE-DABD-4A36-9FC4-223EECAFD374}" srcOrd="1" destOrd="0" presId="urn:microsoft.com/office/officeart/2005/8/layout/cycle4"/>
    <dgm:cxn modelId="{BDA64EC6-515C-40B4-BC22-540DD4D7EFB7}" type="presParOf" srcId="{3ED9C7CE-DABD-4A36-9FC4-223EECAFD374}" destId="{5E3CE3AF-96C1-455C-9BD4-9A0597A7D0F0}" srcOrd="0" destOrd="0" presId="urn:microsoft.com/office/officeart/2005/8/layout/cycle4"/>
    <dgm:cxn modelId="{53C3B957-BFF1-456B-ACB8-B16E72F8E55B}" type="presParOf" srcId="{3ED9C7CE-DABD-4A36-9FC4-223EECAFD374}" destId="{B87564A7-DFAB-486F-A186-AB528AE4572B}" srcOrd="1" destOrd="0" presId="urn:microsoft.com/office/officeart/2005/8/layout/cycle4"/>
    <dgm:cxn modelId="{D2D3CC89-CF77-4CD7-B632-A65DC7744305}" type="presParOf" srcId="{12F9E8B1-8E9B-44E6-AC0E-BBB51BB5F81F}" destId="{8AD5553F-48BF-4F92-B986-CE7BA3D5D166}" srcOrd="2" destOrd="0" presId="urn:microsoft.com/office/officeart/2005/8/layout/cycle4"/>
    <dgm:cxn modelId="{D7E1F531-8F02-4EE2-B7B2-606198CE65F4}" type="presParOf" srcId="{8AD5553F-48BF-4F92-B986-CE7BA3D5D166}" destId="{9C02991F-44A1-4B59-8E49-165E5830A256}" srcOrd="0" destOrd="0" presId="urn:microsoft.com/office/officeart/2005/8/layout/cycle4"/>
    <dgm:cxn modelId="{3A661D0D-4BC4-4325-A4E5-751C2991A23D}" type="presParOf" srcId="{8AD5553F-48BF-4F92-B986-CE7BA3D5D166}" destId="{66DD1B62-55A5-453A-AAFD-05966D909932}" srcOrd="1" destOrd="0" presId="urn:microsoft.com/office/officeart/2005/8/layout/cycle4"/>
    <dgm:cxn modelId="{17088031-D452-441A-A0EA-86C7C149224B}" type="presParOf" srcId="{12F9E8B1-8E9B-44E6-AC0E-BBB51BB5F81F}" destId="{A6CE625E-797F-4199-8A87-E1A634F27799}" srcOrd="3" destOrd="0" presId="urn:microsoft.com/office/officeart/2005/8/layout/cycle4"/>
    <dgm:cxn modelId="{BA8CE817-71A7-461B-91B5-50E8CE7D2796}" type="presParOf" srcId="{A6CE625E-797F-4199-8A87-E1A634F27799}" destId="{BFA076A1-EF1D-4D1B-8076-904B52331130}" srcOrd="0" destOrd="0" presId="urn:microsoft.com/office/officeart/2005/8/layout/cycle4"/>
    <dgm:cxn modelId="{C36DE4BC-8D2A-4A7E-ADBD-1C8F50C31773}" type="presParOf" srcId="{A6CE625E-797F-4199-8A87-E1A634F27799}" destId="{DA2A952D-5CD9-4371-86F6-3A99B5AC46B2}" srcOrd="1" destOrd="0" presId="urn:microsoft.com/office/officeart/2005/8/layout/cycle4"/>
    <dgm:cxn modelId="{D81690D9-3E75-4558-BC7C-19EAF58D6922}" type="presParOf" srcId="{12F9E8B1-8E9B-44E6-AC0E-BBB51BB5F81F}" destId="{6ED47755-AAF6-4BCE-8308-5E16DFB51ADB}" srcOrd="4" destOrd="0" presId="urn:microsoft.com/office/officeart/2005/8/layout/cycle4"/>
    <dgm:cxn modelId="{12AC0673-354C-4DCE-B2D7-81ED7E59C1A1}" type="presParOf" srcId="{8A9620B7-CE80-49FB-8BCC-C41A1B312198}" destId="{386F52DA-38E8-469B-B4F7-D5E181D40869}" srcOrd="1" destOrd="0" presId="urn:microsoft.com/office/officeart/2005/8/layout/cycle4"/>
    <dgm:cxn modelId="{42BB1354-FC8E-48F5-9383-B83DFEA90035}" type="presParOf" srcId="{386F52DA-38E8-469B-B4F7-D5E181D40869}" destId="{DE75DEC6-23B3-48F9-A95E-D594DEC334DC}" srcOrd="0" destOrd="0" presId="urn:microsoft.com/office/officeart/2005/8/layout/cycle4"/>
    <dgm:cxn modelId="{29D441A0-49AF-451B-BC3B-9F6F5EE7A8C0}" type="presParOf" srcId="{386F52DA-38E8-469B-B4F7-D5E181D40869}" destId="{E09DB925-50A7-4AA1-89A8-BA19B6FEC009}" srcOrd="1" destOrd="0" presId="urn:microsoft.com/office/officeart/2005/8/layout/cycle4"/>
    <dgm:cxn modelId="{A762B2CF-2069-47F9-B975-C726943506EB}" type="presParOf" srcId="{386F52DA-38E8-469B-B4F7-D5E181D40869}" destId="{417728BC-2427-4333-998A-6F14B30FE225}" srcOrd="2" destOrd="0" presId="urn:microsoft.com/office/officeart/2005/8/layout/cycle4"/>
    <dgm:cxn modelId="{AA2E7E4A-C44D-4C0E-8D60-6B2AB6AA1EC9}" type="presParOf" srcId="{386F52DA-38E8-469B-B4F7-D5E181D40869}" destId="{3916DEF0-6C64-4720-99B9-4F4F8ADFCD3E}" srcOrd="3" destOrd="0" presId="urn:microsoft.com/office/officeart/2005/8/layout/cycle4"/>
    <dgm:cxn modelId="{15609F56-BAAC-4165-AC72-67EA23FC7B5D}" type="presParOf" srcId="{386F52DA-38E8-469B-B4F7-D5E181D40869}" destId="{B63D6E92-3819-4AB4-85AB-F8D57D01C867}" srcOrd="4" destOrd="0" presId="urn:microsoft.com/office/officeart/2005/8/layout/cycle4"/>
    <dgm:cxn modelId="{791A1DE5-50EC-40ED-A857-ECEDB2FFEA7E}" type="presParOf" srcId="{8A9620B7-CE80-49FB-8BCC-C41A1B312198}" destId="{B61F587F-1A8C-401D-8C67-36D17EFBBA8D}" srcOrd="2" destOrd="0" presId="urn:microsoft.com/office/officeart/2005/8/layout/cycle4"/>
    <dgm:cxn modelId="{A928BC9F-709F-4339-BEC5-A3EAAA5A61DA}" type="presParOf" srcId="{8A9620B7-CE80-49FB-8BCC-C41A1B312198}" destId="{F1406C47-75AD-4664-81B0-6E0C5861F4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2945E4-1005-451D-B294-08A30AEC47D8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532C1-81C7-4DE6-B82A-32FD696E946C}">
      <dgm:prSet custT="1"/>
      <dgm:spPr/>
      <dgm:t>
        <a:bodyPr/>
        <a:lstStyle/>
        <a:p>
          <a:pPr algn="just" rtl="0"/>
          <a:r>
            <a:rPr lang="sr-Cyrl-R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„</a:t>
          </a:r>
          <a:r>
            <a:rPr lang="sr-Cyrl-R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Институција је дужна да поднесе захтев за покретање прекршајног поступка, односно поднесе кривичну пријаву надлежном органу ако у поступку ревизије открије материјално значајне радње које указују на постојање елемената прекршаја, односно кривичног дела</a:t>
          </a:r>
          <a:r>
            <a: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89361-A6F6-4B5E-9898-C402B2F02884}" type="parTrans" cxnId="{E369B2B3-D712-446C-AD5E-8779E6EB1305}">
      <dgm:prSet/>
      <dgm:spPr/>
      <dgm:t>
        <a:bodyPr/>
        <a:lstStyle/>
        <a:p>
          <a:endParaRPr lang="en-US"/>
        </a:p>
      </dgm:t>
    </dgm:pt>
    <dgm:pt modelId="{A00B47A8-464E-422D-A73B-9BDB5815B709}" type="sibTrans" cxnId="{E369B2B3-D712-446C-AD5E-8779E6EB1305}">
      <dgm:prSet/>
      <dgm:spPr/>
      <dgm:t>
        <a:bodyPr/>
        <a:lstStyle/>
        <a:p>
          <a:endParaRPr lang="en-US"/>
        </a:p>
      </dgm:t>
    </dgm:pt>
    <dgm:pt modelId="{7AD29013-A78A-4E83-AE02-A3B9AE6087B9}" type="pres">
      <dgm:prSet presAssocID="{0E2945E4-1005-451D-B294-08A30AEC47D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9FC8B87-69DB-4E20-8020-A4FAD08FD230}" type="pres">
      <dgm:prSet presAssocID="{02F532C1-81C7-4DE6-B82A-32FD696E946C}" presName="noChildren" presStyleCnt="0"/>
      <dgm:spPr/>
    </dgm:pt>
    <dgm:pt modelId="{C655FAB1-3297-4BE3-8C0F-5551C9B4EB20}" type="pres">
      <dgm:prSet presAssocID="{02F532C1-81C7-4DE6-B82A-32FD696E946C}" presName="gap" presStyleCnt="0"/>
      <dgm:spPr/>
    </dgm:pt>
    <dgm:pt modelId="{1B6E58D5-B07D-47A3-BE9C-D2D70585A367}" type="pres">
      <dgm:prSet presAssocID="{02F532C1-81C7-4DE6-B82A-32FD696E946C}" presName="medCircle2" presStyleLbl="vennNode1" presStyleIdx="0" presStyleCnt="1" custLinFactNeighborX="-15992" custLinFactNeighborY="-64352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EE5C5BF9-3391-4FCB-80A7-BDED263B22D9}" type="pres">
      <dgm:prSet presAssocID="{02F532C1-81C7-4DE6-B82A-32FD696E946C}" presName="txLvlOnly1" presStyleLbl="revTx" presStyleIdx="0" presStyleCnt="1" custScaleX="96054" custScaleY="152629" custLinFactNeighborX="-5464" custLinFactNeighborY="9328"/>
      <dgm:spPr/>
      <dgm:t>
        <a:bodyPr/>
        <a:lstStyle/>
        <a:p>
          <a:endParaRPr lang="en-US"/>
        </a:p>
      </dgm:t>
    </dgm:pt>
  </dgm:ptLst>
  <dgm:cxnLst>
    <dgm:cxn modelId="{F189802C-0F9C-4855-89F0-A5FDDD4073BF}" type="presOf" srcId="{02F532C1-81C7-4DE6-B82A-32FD696E946C}" destId="{EE5C5BF9-3391-4FCB-80A7-BDED263B22D9}" srcOrd="0" destOrd="0" presId="urn:microsoft.com/office/officeart/2008/layout/VerticalCircleList"/>
    <dgm:cxn modelId="{7F2D00C8-D585-453E-A490-4BAC2416D966}" type="presOf" srcId="{0E2945E4-1005-451D-B294-08A30AEC47D8}" destId="{7AD29013-A78A-4E83-AE02-A3B9AE6087B9}" srcOrd="0" destOrd="0" presId="urn:microsoft.com/office/officeart/2008/layout/VerticalCircleList"/>
    <dgm:cxn modelId="{E369B2B3-D712-446C-AD5E-8779E6EB1305}" srcId="{0E2945E4-1005-451D-B294-08A30AEC47D8}" destId="{02F532C1-81C7-4DE6-B82A-32FD696E946C}" srcOrd="0" destOrd="0" parTransId="{0E489361-A6F6-4B5E-9898-C402B2F02884}" sibTransId="{A00B47A8-464E-422D-A73B-9BDB5815B709}"/>
    <dgm:cxn modelId="{4E0CEC43-E686-473B-8DCD-5AB3787A67B9}" type="presParOf" srcId="{7AD29013-A78A-4E83-AE02-A3B9AE6087B9}" destId="{29FC8B87-69DB-4E20-8020-A4FAD08FD230}" srcOrd="0" destOrd="0" presId="urn:microsoft.com/office/officeart/2008/layout/VerticalCircleList"/>
    <dgm:cxn modelId="{07AD1B5C-017F-4418-8CFD-E6DC9884608B}" type="presParOf" srcId="{29FC8B87-69DB-4E20-8020-A4FAD08FD230}" destId="{C655FAB1-3297-4BE3-8C0F-5551C9B4EB20}" srcOrd="0" destOrd="0" presId="urn:microsoft.com/office/officeart/2008/layout/VerticalCircleList"/>
    <dgm:cxn modelId="{8915E301-02C0-4D3E-B0D9-847FB149681F}" type="presParOf" srcId="{29FC8B87-69DB-4E20-8020-A4FAD08FD230}" destId="{1B6E58D5-B07D-47A3-BE9C-D2D70585A367}" srcOrd="1" destOrd="0" presId="urn:microsoft.com/office/officeart/2008/layout/VerticalCircleList"/>
    <dgm:cxn modelId="{AE8F0051-3B1D-4250-9150-69A00E0848F9}" type="presParOf" srcId="{29FC8B87-69DB-4E20-8020-A4FAD08FD230}" destId="{EE5C5BF9-3391-4FCB-80A7-BDED263B22D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0F4FE3-C404-4E9B-BD31-B983DE3590D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AC62C-188F-4D18-80A9-E41BEAEEB801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FA3583CF-E92E-40E6-A72A-03FDF62A20CD}" type="parTrans" cxnId="{A6ABEA29-D28D-4C9E-BCCE-97819E079498}">
      <dgm:prSet/>
      <dgm:spPr/>
      <dgm:t>
        <a:bodyPr/>
        <a:lstStyle/>
        <a:p>
          <a:endParaRPr lang="en-US"/>
        </a:p>
      </dgm:t>
    </dgm:pt>
    <dgm:pt modelId="{DB065C89-83C6-4230-A73B-D4B768C44F9B}" type="sibTrans" cxnId="{A6ABEA29-D28D-4C9E-BCCE-97819E079498}">
      <dgm:prSet/>
      <dgm:spPr/>
      <dgm:t>
        <a:bodyPr/>
        <a:lstStyle/>
        <a:p>
          <a:endParaRPr lang="en-US"/>
        </a:p>
      </dgm:t>
    </dgm:pt>
    <dgm:pt modelId="{A50A363A-386F-4528-92E3-E98A04AAB099}">
      <dgm:prSet phldrT="[Text]"/>
      <dgm:spPr/>
      <dgm:t>
        <a:bodyPr anchor="ctr"/>
        <a:lstStyle/>
        <a:p>
          <a:pPr algn="ctr"/>
          <a:r>
            <a:rPr lang="sr-Cyrl-RS" b="0" dirty="0" smtClean="0">
              <a:solidFill>
                <a:schemeClr val="bg1"/>
              </a:solidFill>
            </a:rPr>
            <a:t>Финансијски план </a:t>
          </a:r>
        </a:p>
        <a:p>
          <a:pPr algn="ctr"/>
          <a:r>
            <a:rPr lang="sr-Cyrl-RS" b="0" dirty="0" smtClean="0">
              <a:solidFill>
                <a:schemeClr val="bg1"/>
              </a:solidFill>
            </a:rPr>
            <a:t>ЗДРАВСТВЕНЕ УСТАНОВЕ</a:t>
          </a:r>
          <a:endParaRPr lang="en-US" b="0" dirty="0">
            <a:solidFill>
              <a:schemeClr val="bg1"/>
            </a:solidFill>
          </a:endParaRPr>
        </a:p>
      </dgm:t>
    </dgm:pt>
    <dgm:pt modelId="{1D663F1F-AA55-4155-A33D-9DB03942EA01}" type="parTrans" cxnId="{C35A5249-82A8-427F-A323-BF563FCDFEF5}">
      <dgm:prSet/>
      <dgm:spPr/>
      <dgm:t>
        <a:bodyPr/>
        <a:lstStyle/>
        <a:p>
          <a:endParaRPr lang="en-US"/>
        </a:p>
      </dgm:t>
    </dgm:pt>
    <dgm:pt modelId="{9AD1E49E-286D-4F98-A6B9-3B1178604FC3}" type="sibTrans" cxnId="{C35A5249-82A8-427F-A323-BF563FCDFEF5}">
      <dgm:prSet/>
      <dgm:spPr/>
      <dgm:t>
        <a:bodyPr/>
        <a:lstStyle/>
        <a:p>
          <a:endParaRPr lang="en-US"/>
        </a:p>
      </dgm:t>
    </dgm:pt>
    <dgm:pt modelId="{CA29D958-97EC-4641-9703-C2B28DA344C7}">
      <dgm:prSet phldrT="[Text]" phldr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en-US" dirty="0"/>
        </a:p>
      </dgm:t>
    </dgm:pt>
    <dgm:pt modelId="{6830AC5B-AE78-4A3F-AD08-B6BE5F7B4253}" type="parTrans" cxnId="{735E66D8-D5D2-44A6-B1D4-5A5F5CF6F5AA}">
      <dgm:prSet/>
      <dgm:spPr/>
      <dgm:t>
        <a:bodyPr/>
        <a:lstStyle/>
        <a:p>
          <a:endParaRPr lang="en-US"/>
        </a:p>
      </dgm:t>
    </dgm:pt>
    <dgm:pt modelId="{9F07C942-2FF4-431B-8C5B-1E759334D87D}" type="sibTrans" cxnId="{735E66D8-D5D2-44A6-B1D4-5A5F5CF6F5AA}">
      <dgm:prSet/>
      <dgm:spPr/>
      <dgm:t>
        <a:bodyPr/>
        <a:lstStyle/>
        <a:p>
          <a:endParaRPr lang="en-US"/>
        </a:p>
      </dgm:t>
    </dgm:pt>
    <dgm:pt modelId="{A1843385-0DDB-4B18-AFCD-1ADBEE930A57}">
      <dgm:prSet phldrT="[Text]"/>
      <dgm:spPr/>
      <dgm:t>
        <a:bodyPr anchor="ctr"/>
        <a:lstStyle/>
        <a:p>
          <a:pPr algn="ctr"/>
          <a:r>
            <a:rPr lang="sr-Cyrl-RS" b="0" dirty="0" smtClean="0">
              <a:solidFill>
                <a:schemeClr val="bg1"/>
              </a:solidFill>
            </a:rPr>
            <a:t>Финансијски план РФЗО</a:t>
          </a:r>
          <a:endParaRPr lang="en-US" b="0" dirty="0">
            <a:solidFill>
              <a:schemeClr val="bg1"/>
            </a:solidFill>
          </a:endParaRPr>
        </a:p>
      </dgm:t>
    </dgm:pt>
    <dgm:pt modelId="{CE42E096-AD2B-4503-82F4-E19ABEB5A5A9}" type="parTrans" cxnId="{7A27ABA7-E6CC-4799-ABCB-6F9D19FD1BCE}">
      <dgm:prSet/>
      <dgm:spPr/>
      <dgm:t>
        <a:bodyPr/>
        <a:lstStyle/>
        <a:p>
          <a:endParaRPr lang="en-US"/>
        </a:p>
      </dgm:t>
    </dgm:pt>
    <dgm:pt modelId="{A3D74E55-2016-450F-9533-07FB94DDE2C8}" type="sibTrans" cxnId="{7A27ABA7-E6CC-4799-ABCB-6F9D19FD1BCE}">
      <dgm:prSet/>
      <dgm:spPr/>
      <dgm:t>
        <a:bodyPr/>
        <a:lstStyle/>
        <a:p>
          <a:endParaRPr lang="en-US"/>
        </a:p>
      </dgm:t>
    </dgm:pt>
    <dgm:pt modelId="{BEC729F6-3C93-4C34-8142-A57E21E579EC}" type="pres">
      <dgm:prSet presAssocID="{FF0F4FE3-C404-4E9B-BD31-B983DE3590D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2168D-EE28-499B-9697-2E848A19645D}" type="pres">
      <dgm:prSet presAssocID="{FF0F4FE3-C404-4E9B-BD31-B983DE3590D4}" presName="Background" presStyleLbl="node1" presStyleIdx="0" presStyleCnt="1" custLinFactNeighborX="-399" custLinFactNeighborY="-2717"/>
      <dgm:spPr/>
    </dgm:pt>
    <dgm:pt modelId="{02204644-F0BF-43F8-99FD-3F4D81601AD3}" type="pres">
      <dgm:prSet presAssocID="{FF0F4FE3-C404-4E9B-BD31-B983DE3590D4}" presName="Divider" presStyleLbl="callout" presStyleIdx="0" presStyleCnt="1"/>
      <dgm:spPr/>
    </dgm:pt>
    <dgm:pt modelId="{09C80F93-AEEC-4D73-BF42-20A998888D9E}" type="pres">
      <dgm:prSet presAssocID="{FF0F4FE3-C404-4E9B-BD31-B983DE3590D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B2E2-8F5C-4147-8527-325C7AF69F4E}" type="pres">
      <dgm:prSet presAssocID="{FF0F4FE3-C404-4E9B-BD31-B983DE3590D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FD2DD-4CF9-45C8-A3A9-69ED78CA8AA8}" type="pres">
      <dgm:prSet presAssocID="{FF0F4FE3-C404-4E9B-BD31-B983DE3590D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B784EDD-0198-4A89-AF5A-43ADE8C57194}" type="pres">
      <dgm:prSet presAssocID="{FF0F4FE3-C404-4E9B-BD31-B983DE3590D4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94BAB71E-AF03-4E80-A498-CA39461F66DE}" type="pres">
      <dgm:prSet presAssocID="{FF0F4FE3-C404-4E9B-BD31-B983DE3590D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22A4BE8-4ED7-4F88-B70A-435FB13E4309}" type="pres">
      <dgm:prSet presAssocID="{FF0F4FE3-C404-4E9B-BD31-B983DE3590D4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A6ABEA29-D28D-4C9E-BCCE-97819E079498}" srcId="{FF0F4FE3-C404-4E9B-BD31-B983DE3590D4}" destId="{73DAC62C-188F-4D18-80A9-E41BEAEEB801}" srcOrd="0" destOrd="0" parTransId="{FA3583CF-E92E-40E6-A72A-03FDF62A20CD}" sibTransId="{DB065C89-83C6-4230-A73B-D4B768C44F9B}"/>
    <dgm:cxn modelId="{12905D6F-5014-445B-9548-F15C461362FF}" type="presOf" srcId="{CA29D958-97EC-4641-9703-C2B28DA344C7}" destId="{722A4BE8-4ED7-4F88-B70A-435FB13E4309}" srcOrd="1" destOrd="0" presId="urn:microsoft.com/office/officeart/2009/3/layout/OpposingIdeas"/>
    <dgm:cxn modelId="{20A5249C-8304-46D8-BAE7-CC533A18C692}" type="presOf" srcId="{A1843385-0DDB-4B18-AFCD-1ADBEE930A57}" destId="{A9DBB2E2-8F5C-4147-8527-325C7AF69F4E}" srcOrd="0" destOrd="0" presId="urn:microsoft.com/office/officeart/2009/3/layout/OpposingIdeas"/>
    <dgm:cxn modelId="{B4400F1D-BB8E-4548-807D-09CA2A6F4891}" type="presOf" srcId="{73DAC62C-188F-4D18-80A9-E41BEAEEB801}" destId="{0B784EDD-0198-4A89-AF5A-43ADE8C57194}" srcOrd="1" destOrd="0" presId="urn:microsoft.com/office/officeart/2009/3/layout/OpposingIdeas"/>
    <dgm:cxn modelId="{5B495398-CFEF-470D-81A3-9DCC6049D2A6}" type="presOf" srcId="{73DAC62C-188F-4D18-80A9-E41BEAEEB801}" destId="{0F0FD2DD-4CF9-45C8-A3A9-69ED78CA8AA8}" srcOrd="0" destOrd="0" presId="urn:microsoft.com/office/officeart/2009/3/layout/OpposingIdeas"/>
    <dgm:cxn modelId="{735E66D8-D5D2-44A6-B1D4-5A5F5CF6F5AA}" srcId="{FF0F4FE3-C404-4E9B-BD31-B983DE3590D4}" destId="{CA29D958-97EC-4641-9703-C2B28DA344C7}" srcOrd="1" destOrd="0" parTransId="{6830AC5B-AE78-4A3F-AD08-B6BE5F7B4253}" sibTransId="{9F07C942-2FF4-431B-8C5B-1E759334D87D}"/>
    <dgm:cxn modelId="{17826B2C-FFB4-4B7F-BDE3-3839282847FE}" type="presOf" srcId="{FF0F4FE3-C404-4E9B-BD31-B983DE3590D4}" destId="{BEC729F6-3C93-4C34-8142-A57E21E579EC}" srcOrd="0" destOrd="0" presId="urn:microsoft.com/office/officeart/2009/3/layout/OpposingIdeas"/>
    <dgm:cxn modelId="{040BDBA2-5FC0-4C8D-B785-215571068FAD}" type="presOf" srcId="{A50A363A-386F-4528-92E3-E98A04AAB099}" destId="{09C80F93-AEEC-4D73-BF42-20A998888D9E}" srcOrd="0" destOrd="0" presId="urn:microsoft.com/office/officeart/2009/3/layout/OpposingIdeas"/>
    <dgm:cxn modelId="{5B464DD1-08DA-4B2D-BC9C-B2401981702D}" type="presOf" srcId="{CA29D958-97EC-4641-9703-C2B28DA344C7}" destId="{94BAB71E-AF03-4E80-A498-CA39461F66DE}" srcOrd="0" destOrd="0" presId="urn:microsoft.com/office/officeart/2009/3/layout/OpposingIdeas"/>
    <dgm:cxn modelId="{7A27ABA7-E6CC-4799-ABCB-6F9D19FD1BCE}" srcId="{CA29D958-97EC-4641-9703-C2B28DA344C7}" destId="{A1843385-0DDB-4B18-AFCD-1ADBEE930A57}" srcOrd="0" destOrd="0" parTransId="{CE42E096-AD2B-4503-82F4-E19ABEB5A5A9}" sibTransId="{A3D74E55-2016-450F-9533-07FB94DDE2C8}"/>
    <dgm:cxn modelId="{C35A5249-82A8-427F-A323-BF563FCDFEF5}" srcId="{73DAC62C-188F-4D18-80A9-E41BEAEEB801}" destId="{A50A363A-386F-4528-92E3-E98A04AAB099}" srcOrd="0" destOrd="0" parTransId="{1D663F1F-AA55-4155-A33D-9DB03942EA01}" sibTransId="{9AD1E49E-286D-4F98-A6B9-3B1178604FC3}"/>
    <dgm:cxn modelId="{B3D36CEB-EAA0-48C8-84F7-AFBDA2F72BB5}" type="presParOf" srcId="{BEC729F6-3C93-4C34-8142-A57E21E579EC}" destId="{2E72168D-EE28-499B-9697-2E848A19645D}" srcOrd="0" destOrd="0" presId="urn:microsoft.com/office/officeart/2009/3/layout/OpposingIdeas"/>
    <dgm:cxn modelId="{875BC8A4-4067-4A90-9C16-1C86AA6B638A}" type="presParOf" srcId="{BEC729F6-3C93-4C34-8142-A57E21E579EC}" destId="{02204644-F0BF-43F8-99FD-3F4D81601AD3}" srcOrd="1" destOrd="0" presId="urn:microsoft.com/office/officeart/2009/3/layout/OpposingIdeas"/>
    <dgm:cxn modelId="{55CC06A6-650C-489F-BA68-65CF97935B97}" type="presParOf" srcId="{BEC729F6-3C93-4C34-8142-A57E21E579EC}" destId="{09C80F93-AEEC-4D73-BF42-20A998888D9E}" srcOrd="2" destOrd="0" presId="urn:microsoft.com/office/officeart/2009/3/layout/OpposingIdeas"/>
    <dgm:cxn modelId="{70038647-7481-4541-B34A-41A7C5D3EC3D}" type="presParOf" srcId="{BEC729F6-3C93-4C34-8142-A57E21E579EC}" destId="{A9DBB2E2-8F5C-4147-8527-325C7AF69F4E}" srcOrd="3" destOrd="0" presId="urn:microsoft.com/office/officeart/2009/3/layout/OpposingIdeas"/>
    <dgm:cxn modelId="{94786D9B-D90D-4AEA-83B7-7DE96F50E8A3}" type="presParOf" srcId="{BEC729F6-3C93-4C34-8142-A57E21E579EC}" destId="{0F0FD2DD-4CF9-45C8-A3A9-69ED78CA8AA8}" srcOrd="4" destOrd="0" presId="urn:microsoft.com/office/officeart/2009/3/layout/OpposingIdeas"/>
    <dgm:cxn modelId="{58AB18A1-5D9F-45CD-B33E-C8E873F9169E}" type="presParOf" srcId="{BEC729F6-3C93-4C34-8142-A57E21E579EC}" destId="{0B784EDD-0198-4A89-AF5A-43ADE8C57194}" srcOrd="5" destOrd="0" presId="urn:microsoft.com/office/officeart/2009/3/layout/OpposingIdeas"/>
    <dgm:cxn modelId="{7F875D18-7F8B-40B2-AC89-8C09B990CBEA}" type="presParOf" srcId="{BEC729F6-3C93-4C34-8142-A57E21E579EC}" destId="{94BAB71E-AF03-4E80-A498-CA39461F66DE}" srcOrd="6" destOrd="0" presId="urn:microsoft.com/office/officeart/2009/3/layout/OpposingIdeas"/>
    <dgm:cxn modelId="{2B13067D-5260-4FEE-8A5A-CFFA99579E22}" type="presParOf" srcId="{BEC729F6-3C93-4C34-8142-A57E21E579EC}" destId="{722A4BE8-4ED7-4F88-B70A-435FB13E430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2B4E40-67A6-4BB4-AE12-5AE5B6021FEF}" type="doc">
      <dgm:prSet loTypeId="urn:microsoft.com/office/officeart/2005/8/layout/hList9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89E211-4946-4F5F-9D2B-E4FB9C19D491}">
      <dgm:prSet phldrT="[Text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sr-Cyrl-RS" sz="1300" b="1" dirty="0" smtClean="0"/>
            <a:t> ПЛАТА</a:t>
          </a:r>
        </a:p>
        <a:p>
          <a:r>
            <a:rPr lang="sr-Cyrl-RS" sz="1300" b="1" dirty="0" smtClean="0"/>
            <a:t>266.748</a:t>
          </a:r>
          <a:endParaRPr lang="en-US" sz="1300" b="1" dirty="0"/>
        </a:p>
      </dgm:t>
    </dgm:pt>
    <dgm:pt modelId="{43404E79-E29F-4871-8C65-3373A090BF81}" type="parTrans" cxnId="{F6177D6E-43EA-4B69-A049-8048D73949ED}">
      <dgm:prSet/>
      <dgm:spPr/>
      <dgm:t>
        <a:bodyPr/>
        <a:lstStyle/>
        <a:p>
          <a:endParaRPr lang="en-US" sz="1300"/>
        </a:p>
      </dgm:t>
    </dgm:pt>
    <dgm:pt modelId="{8949048C-B558-47F5-9D99-237F7F6AA793}" type="sibTrans" cxnId="{F6177D6E-43EA-4B69-A049-8048D73949ED}">
      <dgm:prSet/>
      <dgm:spPr/>
      <dgm:t>
        <a:bodyPr/>
        <a:lstStyle/>
        <a:p>
          <a:endParaRPr lang="en-US" sz="1300"/>
        </a:p>
      </dgm:t>
    </dgm:pt>
    <dgm:pt modelId="{02B3C750-04D6-4169-B0D4-21D876DD5302}">
      <dgm:prSet phldrT="[Text]" custT="1"/>
      <dgm:spPr/>
      <dgm:t>
        <a:bodyPr/>
        <a:lstStyle/>
        <a:p>
          <a:pPr algn="ctr"/>
          <a:r>
            <a:rPr lang="ru-RU" sz="1300" dirty="0" smtClean="0"/>
            <a:t>Заснован радни однос преко прописаног броја / без прибављене сагласности </a:t>
          </a:r>
          <a:endParaRPr lang="en-US" sz="1300" dirty="0"/>
        </a:p>
      </dgm:t>
    </dgm:pt>
    <dgm:pt modelId="{DDFA23F0-5CDB-462C-A347-CF6C85152EC9}" type="parTrans" cxnId="{3FCCD147-8607-4796-A232-B3963C83604F}">
      <dgm:prSet/>
      <dgm:spPr/>
      <dgm:t>
        <a:bodyPr/>
        <a:lstStyle/>
        <a:p>
          <a:endParaRPr lang="en-US" sz="1300"/>
        </a:p>
      </dgm:t>
    </dgm:pt>
    <dgm:pt modelId="{7DB75154-49EC-4CE9-9484-644EECCACA43}" type="sibTrans" cxnId="{3FCCD147-8607-4796-A232-B3963C83604F}">
      <dgm:prSet/>
      <dgm:spPr/>
      <dgm:t>
        <a:bodyPr/>
        <a:lstStyle/>
        <a:p>
          <a:endParaRPr lang="en-US" sz="1300"/>
        </a:p>
      </dgm:t>
    </dgm:pt>
    <dgm:pt modelId="{D744CF97-922B-4FD8-A78C-2FC53E7A5AE5}">
      <dgm:prSet phldrT="[Text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sr-Cyrl-RS" sz="1300" b="1" dirty="0" smtClean="0"/>
            <a:t>ДОДАТАК НА ПЛАТУ</a:t>
          </a:r>
        </a:p>
        <a:p>
          <a:r>
            <a:rPr lang="sr-Cyrl-RS" sz="1300" b="1" dirty="0" smtClean="0"/>
            <a:t>13.394</a:t>
          </a:r>
          <a:endParaRPr lang="en-US" sz="1300" b="1" dirty="0"/>
        </a:p>
      </dgm:t>
    </dgm:pt>
    <dgm:pt modelId="{C9957AB3-7320-4A36-A2FC-C7736DF6F1B0}" type="parTrans" cxnId="{E2271CE1-4945-41B0-A737-1F298B1BE989}">
      <dgm:prSet/>
      <dgm:spPr/>
      <dgm:t>
        <a:bodyPr/>
        <a:lstStyle/>
        <a:p>
          <a:endParaRPr lang="en-US" sz="1300"/>
        </a:p>
      </dgm:t>
    </dgm:pt>
    <dgm:pt modelId="{4666B3DD-0AC1-49B7-8675-F25EF03E1AF3}" type="sibTrans" cxnId="{E2271CE1-4945-41B0-A737-1F298B1BE989}">
      <dgm:prSet/>
      <dgm:spPr/>
      <dgm:t>
        <a:bodyPr/>
        <a:lstStyle/>
        <a:p>
          <a:endParaRPr lang="en-US" sz="1300"/>
        </a:p>
      </dgm:t>
    </dgm:pt>
    <dgm:pt modelId="{79215998-74EB-46EE-B464-1F06C903D70E}">
      <dgm:prSet phldrT="[Text]" custT="1"/>
      <dgm:spPr/>
      <dgm:t>
        <a:bodyPr/>
        <a:lstStyle/>
        <a:p>
          <a:pPr algn="ctr"/>
          <a:r>
            <a:rPr lang="ru-RU" sz="1300" u="none" strike="noStrike" dirty="0" smtClean="0">
              <a:effectLst/>
            </a:rPr>
            <a:t>Увођење дежурства  преко 10 сати седмично без прибављене сагласности надлежног органа </a:t>
          </a:r>
          <a:endParaRPr lang="en-US" sz="1300" dirty="0"/>
        </a:p>
      </dgm:t>
    </dgm:pt>
    <dgm:pt modelId="{572BDE3F-864B-4B6F-B996-FC77ADEF9222}" type="parTrans" cxnId="{37C1881D-4C0C-4F72-952A-973593EE17C7}">
      <dgm:prSet/>
      <dgm:spPr/>
      <dgm:t>
        <a:bodyPr/>
        <a:lstStyle/>
        <a:p>
          <a:endParaRPr lang="en-US" sz="1300"/>
        </a:p>
      </dgm:t>
    </dgm:pt>
    <dgm:pt modelId="{C232DDE7-70E1-436B-ACF5-BFAFBB05D19A}" type="sibTrans" cxnId="{37C1881D-4C0C-4F72-952A-973593EE17C7}">
      <dgm:prSet/>
      <dgm:spPr/>
      <dgm:t>
        <a:bodyPr/>
        <a:lstStyle/>
        <a:p>
          <a:endParaRPr lang="en-US" sz="1300"/>
        </a:p>
      </dgm:t>
    </dgm:pt>
    <dgm:pt modelId="{A504DDB2-24A0-4001-80C7-43222CE32DD7}">
      <dgm:prSet phldrT="[Text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sr-Cyrl-RS" sz="1300" b="1" dirty="0" smtClean="0"/>
            <a:t>НАКНАДЕ ПЛАТЕ</a:t>
          </a:r>
        </a:p>
        <a:p>
          <a:r>
            <a:rPr lang="sr-Cyrl-RS" sz="1300" b="1" dirty="0" smtClean="0"/>
            <a:t>7.034</a:t>
          </a:r>
          <a:endParaRPr lang="en-US" sz="1300" b="1" dirty="0"/>
        </a:p>
      </dgm:t>
    </dgm:pt>
    <dgm:pt modelId="{C113A75D-DEE0-44B1-9729-A6113E32DE94}" type="parTrans" cxnId="{F0DF2870-45A5-4FD8-A02B-B4B2D90C3721}">
      <dgm:prSet/>
      <dgm:spPr/>
      <dgm:t>
        <a:bodyPr/>
        <a:lstStyle/>
        <a:p>
          <a:endParaRPr lang="en-US" sz="1300"/>
        </a:p>
      </dgm:t>
    </dgm:pt>
    <dgm:pt modelId="{ED88460D-7C05-454C-BEAE-73D95F36C77B}" type="sibTrans" cxnId="{F0DF2870-45A5-4FD8-A02B-B4B2D90C3721}">
      <dgm:prSet/>
      <dgm:spPr/>
      <dgm:t>
        <a:bodyPr/>
        <a:lstStyle/>
        <a:p>
          <a:endParaRPr lang="en-US" sz="1300"/>
        </a:p>
      </dgm:t>
    </dgm:pt>
    <dgm:pt modelId="{8FB8EDDD-0A6F-4CE6-90F2-EFD25601BBF5}">
      <dgm:prSet custT="1"/>
      <dgm:spPr/>
      <dgm:t>
        <a:bodyPr/>
        <a:lstStyle/>
        <a:p>
          <a:pPr algn="ctr"/>
          <a:r>
            <a:rPr lang="sr-Cyrl-RS" sz="1300" dirty="0" smtClean="0"/>
            <a:t>Увођење накнаде за рад за пружање услуга из обавезног здравственог осигурања</a:t>
          </a:r>
          <a:endParaRPr lang="en-US" sz="1300" dirty="0"/>
        </a:p>
      </dgm:t>
    </dgm:pt>
    <dgm:pt modelId="{7494EE21-B740-4D03-A768-1A91F25C9C2F}" type="parTrans" cxnId="{316260BC-9FF4-4C00-B5CF-F6868F60ACC0}">
      <dgm:prSet/>
      <dgm:spPr/>
      <dgm:t>
        <a:bodyPr/>
        <a:lstStyle/>
        <a:p>
          <a:endParaRPr lang="en-US" sz="1300"/>
        </a:p>
      </dgm:t>
    </dgm:pt>
    <dgm:pt modelId="{D33E6FFB-160C-4EC7-9A21-ADF3A9251028}" type="sibTrans" cxnId="{316260BC-9FF4-4C00-B5CF-F6868F60ACC0}">
      <dgm:prSet/>
      <dgm:spPr/>
      <dgm:t>
        <a:bodyPr/>
        <a:lstStyle/>
        <a:p>
          <a:endParaRPr lang="en-US" sz="1300"/>
        </a:p>
      </dgm:t>
    </dgm:pt>
    <dgm:pt modelId="{37086BDA-2FC2-4953-8074-A13A11624B15}">
      <dgm:prSet custT="1"/>
      <dgm:spPr/>
      <dgm:t>
        <a:bodyPr/>
        <a:lstStyle/>
        <a:p>
          <a:pPr algn="ctr"/>
          <a:r>
            <a:rPr lang="ru-RU" sz="1300" dirty="0" smtClean="0"/>
            <a:t>Погрешан обрачун / без </a:t>
          </a:r>
          <a:r>
            <a:rPr lang="ru-RU" sz="1300" u="none" strike="noStrike" dirty="0" smtClean="0">
              <a:effectLst/>
            </a:rPr>
            <a:t>валидне рачуноводствене документације</a:t>
          </a:r>
          <a:endParaRPr lang="en-US" sz="1300" dirty="0"/>
        </a:p>
      </dgm:t>
    </dgm:pt>
    <dgm:pt modelId="{9FAFE758-D35D-484E-9C80-289AC6A4E514}" type="parTrans" cxnId="{524C51D3-B68A-4E91-80BA-F1FCB4C90AD7}">
      <dgm:prSet/>
      <dgm:spPr/>
      <dgm:t>
        <a:bodyPr/>
        <a:lstStyle/>
        <a:p>
          <a:endParaRPr lang="en-US"/>
        </a:p>
      </dgm:t>
    </dgm:pt>
    <dgm:pt modelId="{1D287BC6-3CC4-40AE-8B23-E67D1A245A25}" type="sibTrans" cxnId="{524C51D3-B68A-4E91-80BA-F1FCB4C90AD7}">
      <dgm:prSet/>
      <dgm:spPr/>
      <dgm:t>
        <a:bodyPr/>
        <a:lstStyle/>
        <a:p>
          <a:endParaRPr lang="en-US"/>
        </a:p>
      </dgm:t>
    </dgm:pt>
    <dgm:pt modelId="{8B1177AA-9280-444D-B261-65E0A9A43D1A}">
      <dgm:prSet phldrT="[Text]" custT="1"/>
      <dgm:spPr/>
      <dgm:t>
        <a:bodyPr/>
        <a:lstStyle/>
        <a:p>
          <a:pPr algn="ctr"/>
          <a:r>
            <a:rPr lang="sr-Cyrl-RS" sz="1300" dirty="0" smtClean="0"/>
            <a:t>Скраћено радно време без акта о процени ризика</a:t>
          </a:r>
          <a:endParaRPr lang="en-US" sz="1300" dirty="0"/>
        </a:p>
      </dgm:t>
    </dgm:pt>
    <dgm:pt modelId="{F85BA9FB-808C-48B4-A671-EE19872A7C67}" type="sibTrans" cxnId="{4257F640-27A3-4C22-B737-49E8C71683D2}">
      <dgm:prSet/>
      <dgm:spPr/>
      <dgm:t>
        <a:bodyPr/>
        <a:lstStyle/>
        <a:p>
          <a:endParaRPr lang="en-US" sz="1300"/>
        </a:p>
      </dgm:t>
    </dgm:pt>
    <dgm:pt modelId="{07516960-D30B-421B-B44B-B830F645FBB9}" type="parTrans" cxnId="{4257F640-27A3-4C22-B737-49E8C71683D2}">
      <dgm:prSet/>
      <dgm:spPr/>
      <dgm:t>
        <a:bodyPr/>
        <a:lstStyle/>
        <a:p>
          <a:endParaRPr lang="en-US" sz="1300"/>
        </a:p>
      </dgm:t>
    </dgm:pt>
    <dgm:pt modelId="{C39DEF17-3C1E-4216-A54C-287DEB585BD8}">
      <dgm:prSet phldrT="[Text]" custT="1"/>
      <dgm:spPr/>
      <dgm:t>
        <a:bodyPr/>
        <a:lstStyle/>
        <a:p>
          <a:pPr algn="ctr"/>
          <a:r>
            <a:rPr lang="ru-RU" sz="1300" dirty="0" smtClean="0"/>
            <a:t>Погрешно утврђен коефицијент/ основица/обрачун без </a:t>
          </a:r>
          <a:r>
            <a:rPr lang="ru-RU" sz="1300" u="none" strike="noStrike" dirty="0" smtClean="0">
              <a:effectLst/>
            </a:rPr>
            <a:t>валидне рачуноводствене документације</a:t>
          </a:r>
          <a:endParaRPr lang="en-US" sz="1300" dirty="0"/>
        </a:p>
      </dgm:t>
    </dgm:pt>
    <dgm:pt modelId="{CC33D1AE-54A8-4BC0-86E5-29549102D3D4}" type="parTrans" cxnId="{4D9FA2DC-4C70-4843-83FA-72AB7613327C}">
      <dgm:prSet/>
      <dgm:spPr/>
      <dgm:t>
        <a:bodyPr/>
        <a:lstStyle/>
        <a:p>
          <a:endParaRPr lang="en-US"/>
        </a:p>
      </dgm:t>
    </dgm:pt>
    <dgm:pt modelId="{23C764FE-81B5-4DE6-B9A5-08B4DE38CBA6}" type="sibTrans" cxnId="{4D9FA2DC-4C70-4843-83FA-72AB7613327C}">
      <dgm:prSet/>
      <dgm:spPr/>
      <dgm:t>
        <a:bodyPr/>
        <a:lstStyle/>
        <a:p>
          <a:endParaRPr lang="en-US"/>
        </a:p>
      </dgm:t>
    </dgm:pt>
    <dgm:pt modelId="{67579849-321C-49B5-8983-C8B93A60A63A}">
      <dgm:prSet phldrT="[Text]" custT="1"/>
      <dgm:spPr/>
      <dgm:t>
        <a:bodyPr/>
        <a:lstStyle/>
        <a:p>
          <a:pPr algn="ctr"/>
          <a:r>
            <a:rPr lang="sr-Cyrl-CS" sz="1300" u="none" strike="noStrike" smtClean="0">
              <a:effectLst/>
            </a:rPr>
            <a:t>Извршење преко финансијског плана</a:t>
          </a:r>
          <a:endParaRPr lang="en-US" sz="1300" dirty="0"/>
        </a:p>
      </dgm:t>
    </dgm:pt>
    <dgm:pt modelId="{0C181251-BA2B-462D-9356-814197770EA1}" type="parTrans" cxnId="{25B98EB2-91AC-4ACF-84C4-7D51AF598470}">
      <dgm:prSet/>
      <dgm:spPr/>
      <dgm:t>
        <a:bodyPr/>
        <a:lstStyle/>
        <a:p>
          <a:endParaRPr lang="en-US"/>
        </a:p>
      </dgm:t>
    </dgm:pt>
    <dgm:pt modelId="{D45C35E6-3A29-43F9-9440-FC50A7561742}" type="sibTrans" cxnId="{25B98EB2-91AC-4ACF-84C4-7D51AF598470}">
      <dgm:prSet/>
      <dgm:spPr/>
      <dgm:t>
        <a:bodyPr/>
        <a:lstStyle/>
        <a:p>
          <a:endParaRPr lang="en-US"/>
        </a:p>
      </dgm:t>
    </dgm:pt>
    <dgm:pt modelId="{4F59EB5F-7A07-4F71-9E87-2C8F25436777}">
      <dgm:prSet phldrT="[Text]" custT="1"/>
      <dgm:spPr/>
      <dgm:t>
        <a:bodyPr/>
        <a:lstStyle/>
        <a:p>
          <a:pPr algn="ctr"/>
          <a:r>
            <a:rPr lang="ru-RU" sz="1300" dirty="0" smtClean="0"/>
            <a:t>Погрешан обрачун / без </a:t>
          </a:r>
          <a:r>
            <a:rPr lang="ru-RU" sz="1300" u="none" strike="noStrike" dirty="0" smtClean="0">
              <a:effectLst/>
            </a:rPr>
            <a:t>валидне рачуноводствене документације</a:t>
          </a:r>
          <a:endParaRPr lang="en-US" sz="1300" dirty="0"/>
        </a:p>
      </dgm:t>
    </dgm:pt>
    <dgm:pt modelId="{85055562-DF79-49AA-AA9E-FD5562D1C46B}" type="parTrans" cxnId="{19B3F217-2B90-41B1-9D13-41C8991D6CB9}">
      <dgm:prSet/>
      <dgm:spPr/>
      <dgm:t>
        <a:bodyPr/>
        <a:lstStyle/>
        <a:p>
          <a:endParaRPr lang="en-US"/>
        </a:p>
      </dgm:t>
    </dgm:pt>
    <dgm:pt modelId="{CF0DCDB7-F9DA-46F6-A58F-8A2DC04F23A2}" type="sibTrans" cxnId="{19B3F217-2B90-41B1-9D13-41C8991D6CB9}">
      <dgm:prSet/>
      <dgm:spPr/>
      <dgm:t>
        <a:bodyPr/>
        <a:lstStyle/>
        <a:p>
          <a:endParaRPr lang="en-US"/>
        </a:p>
      </dgm:t>
    </dgm:pt>
    <dgm:pt modelId="{0D41E615-ECCE-448C-AA95-110F9A258797}">
      <dgm:prSet phldrT="[Text]" custT="1"/>
      <dgm:spPr/>
      <dgm:t>
        <a:bodyPr/>
        <a:lstStyle/>
        <a:p>
          <a:pPr algn="ctr"/>
          <a:r>
            <a:rPr lang="ru-RU" sz="1300" u="none" strike="noStrike" smtClean="0">
              <a:effectLst/>
            </a:rPr>
            <a:t>Увођење рада</a:t>
          </a:r>
          <a:r>
            <a:rPr lang="ru-RU" sz="1300" smtClean="0"/>
            <a:t> дужег од пуног радног времена за запослене који нису испунили редовно радно време / који раде са скраћеним радним временом</a:t>
          </a:r>
          <a:endParaRPr lang="en-US" sz="1300" dirty="0"/>
        </a:p>
      </dgm:t>
    </dgm:pt>
    <dgm:pt modelId="{BF4C3EFF-CAFA-4CF2-9E5F-ED161E190D02}" type="parTrans" cxnId="{E25FD7D7-6D86-479C-8CEE-1B6824E8FCEA}">
      <dgm:prSet/>
      <dgm:spPr/>
      <dgm:t>
        <a:bodyPr/>
        <a:lstStyle/>
        <a:p>
          <a:endParaRPr lang="en-US"/>
        </a:p>
      </dgm:t>
    </dgm:pt>
    <dgm:pt modelId="{5DFE596B-8965-435B-8F80-534A80BA5F12}" type="sibTrans" cxnId="{E25FD7D7-6D86-479C-8CEE-1B6824E8FCEA}">
      <dgm:prSet/>
      <dgm:spPr/>
      <dgm:t>
        <a:bodyPr/>
        <a:lstStyle/>
        <a:p>
          <a:endParaRPr lang="en-US"/>
        </a:p>
      </dgm:t>
    </dgm:pt>
    <dgm:pt modelId="{3910FCF1-8278-427C-871B-3430B5E11326}" type="pres">
      <dgm:prSet presAssocID="{582B4E40-67A6-4BB4-AE12-5AE5B6021FE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04E8CA-BAA8-4F7C-B06F-52C0EBD76C47}" type="pres">
      <dgm:prSet presAssocID="{B389E211-4946-4F5F-9D2B-E4FB9C19D491}" presName="posSpace" presStyleCnt="0"/>
      <dgm:spPr/>
      <dgm:t>
        <a:bodyPr/>
        <a:lstStyle/>
        <a:p>
          <a:endParaRPr lang="en-US"/>
        </a:p>
      </dgm:t>
    </dgm:pt>
    <dgm:pt modelId="{FAEFD2B6-880E-4E19-B231-3505903EF3D7}" type="pres">
      <dgm:prSet presAssocID="{B389E211-4946-4F5F-9D2B-E4FB9C19D491}" presName="vertFlow" presStyleCnt="0"/>
      <dgm:spPr/>
      <dgm:t>
        <a:bodyPr/>
        <a:lstStyle/>
        <a:p>
          <a:endParaRPr lang="en-US"/>
        </a:p>
      </dgm:t>
    </dgm:pt>
    <dgm:pt modelId="{5194E1D1-DD61-4B33-A68A-E336001953AF}" type="pres">
      <dgm:prSet presAssocID="{B389E211-4946-4F5F-9D2B-E4FB9C19D491}" presName="topSpace" presStyleCnt="0"/>
      <dgm:spPr/>
      <dgm:t>
        <a:bodyPr/>
        <a:lstStyle/>
        <a:p>
          <a:endParaRPr lang="en-US"/>
        </a:p>
      </dgm:t>
    </dgm:pt>
    <dgm:pt modelId="{415B4EF1-0E6B-43CF-9BD1-1B181F756CD8}" type="pres">
      <dgm:prSet presAssocID="{B389E211-4946-4F5F-9D2B-E4FB9C19D491}" presName="firstComp" presStyleCnt="0"/>
      <dgm:spPr/>
      <dgm:t>
        <a:bodyPr/>
        <a:lstStyle/>
        <a:p>
          <a:endParaRPr lang="en-US"/>
        </a:p>
      </dgm:t>
    </dgm:pt>
    <dgm:pt modelId="{42CACF80-3242-43A3-A658-81A897A8550E}" type="pres">
      <dgm:prSet presAssocID="{B389E211-4946-4F5F-9D2B-E4FB9C19D491}" presName="firstChild" presStyleLbl="bgAccFollowNode1" presStyleIdx="0" presStyleCnt="9"/>
      <dgm:spPr/>
      <dgm:t>
        <a:bodyPr/>
        <a:lstStyle/>
        <a:p>
          <a:endParaRPr lang="en-US"/>
        </a:p>
      </dgm:t>
    </dgm:pt>
    <dgm:pt modelId="{14B7AE91-8204-4B3A-B1F4-E80869E59C46}" type="pres">
      <dgm:prSet presAssocID="{B389E211-4946-4F5F-9D2B-E4FB9C19D491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A4BE1-644D-4CC7-9C4F-C0763CBFABFC}" type="pres">
      <dgm:prSet presAssocID="{67579849-321C-49B5-8983-C8B93A60A63A}" presName="comp" presStyleCnt="0"/>
      <dgm:spPr/>
    </dgm:pt>
    <dgm:pt modelId="{5D19C4B1-2D47-4744-9CDA-0D74FE95778D}" type="pres">
      <dgm:prSet presAssocID="{67579849-321C-49B5-8983-C8B93A60A63A}" presName="child" presStyleLbl="bgAccFollowNode1" presStyleIdx="1" presStyleCnt="9"/>
      <dgm:spPr/>
      <dgm:t>
        <a:bodyPr/>
        <a:lstStyle/>
        <a:p>
          <a:endParaRPr lang="en-US"/>
        </a:p>
      </dgm:t>
    </dgm:pt>
    <dgm:pt modelId="{B4DD43A1-7BA5-4E0B-8CE1-1408996B6F0E}" type="pres">
      <dgm:prSet presAssocID="{67579849-321C-49B5-8983-C8B93A60A63A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2C6B-ACFC-438B-9513-36128CB44E4F}" type="pres">
      <dgm:prSet presAssocID="{02B3C750-04D6-4169-B0D4-21D876DD5302}" presName="comp" presStyleCnt="0"/>
      <dgm:spPr/>
    </dgm:pt>
    <dgm:pt modelId="{6D140DF5-08E8-46DA-95B0-DB760C62BFB3}" type="pres">
      <dgm:prSet presAssocID="{02B3C750-04D6-4169-B0D4-21D876DD5302}" presName="child" presStyleLbl="bgAccFollowNode1" presStyleIdx="2" presStyleCnt="9"/>
      <dgm:spPr/>
      <dgm:t>
        <a:bodyPr/>
        <a:lstStyle/>
        <a:p>
          <a:endParaRPr lang="en-US"/>
        </a:p>
      </dgm:t>
    </dgm:pt>
    <dgm:pt modelId="{B479CAAE-E9E6-483B-A267-3589172769B8}" type="pres">
      <dgm:prSet presAssocID="{02B3C750-04D6-4169-B0D4-21D876DD5302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1F90F-A32C-4D40-B43F-ACBF4D7E42CD}" type="pres">
      <dgm:prSet presAssocID="{8B1177AA-9280-444D-B261-65E0A9A43D1A}" presName="comp" presStyleCnt="0"/>
      <dgm:spPr/>
      <dgm:t>
        <a:bodyPr/>
        <a:lstStyle/>
        <a:p>
          <a:endParaRPr lang="en-US"/>
        </a:p>
      </dgm:t>
    </dgm:pt>
    <dgm:pt modelId="{06D50E96-2FF3-4068-B659-8E008FE6737B}" type="pres">
      <dgm:prSet presAssocID="{8B1177AA-9280-444D-B261-65E0A9A43D1A}" presName="child" presStyleLbl="bgAccFollowNode1" presStyleIdx="3" presStyleCnt="9"/>
      <dgm:spPr/>
      <dgm:t>
        <a:bodyPr/>
        <a:lstStyle/>
        <a:p>
          <a:endParaRPr lang="en-US"/>
        </a:p>
      </dgm:t>
    </dgm:pt>
    <dgm:pt modelId="{BE909C85-8F01-4695-9C42-2B886BD3CF9D}" type="pres">
      <dgm:prSet presAssocID="{8B1177AA-9280-444D-B261-65E0A9A43D1A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6E4F8-4E05-4BB3-97AE-459103D78047}" type="pres">
      <dgm:prSet presAssocID="{B389E211-4946-4F5F-9D2B-E4FB9C19D491}" presName="negSpace" presStyleCnt="0"/>
      <dgm:spPr/>
      <dgm:t>
        <a:bodyPr/>
        <a:lstStyle/>
        <a:p>
          <a:endParaRPr lang="en-US"/>
        </a:p>
      </dgm:t>
    </dgm:pt>
    <dgm:pt modelId="{A78C202F-DFAC-405C-87E7-9856AE3EC05C}" type="pres">
      <dgm:prSet presAssocID="{B389E211-4946-4F5F-9D2B-E4FB9C19D491}" presName="circle" presStyleLbl="node1" presStyleIdx="0" presStyleCnt="3"/>
      <dgm:spPr/>
      <dgm:t>
        <a:bodyPr/>
        <a:lstStyle/>
        <a:p>
          <a:endParaRPr lang="en-US"/>
        </a:p>
      </dgm:t>
    </dgm:pt>
    <dgm:pt modelId="{3440CE14-911B-42F0-8C65-5658EDBAE0E6}" type="pres">
      <dgm:prSet presAssocID="{8949048C-B558-47F5-9D99-237F7F6AA793}" presName="transSpace" presStyleCnt="0"/>
      <dgm:spPr/>
      <dgm:t>
        <a:bodyPr/>
        <a:lstStyle/>
        <a:p>
          <a:endParaRPr lang="en-US"/>
        </a:p>
      </dgm:t>
    </dgm:pt>
    <dgm:pt modelId="{503BA61E-1F47-44BA-888A-F6408E81640C}" type="pres">
      <dgm:prSet presAssocID="{D744CF97-922B-4FD8-A78C-2FC53E7A5AE5}" presName="posSpace" presStyleCnt="0"/>
      <dgm:spPr/>
      <dgm:t>
        <a:bodyPr/>
        <a:lstStyle/>
        <a:p>
          <a:endParaRPr lang="en-US"/>
        </a:p>
      </dgm:t>
    </dgm:pt>
    <dgm:pt modelId="{6C6EB5D9-7B05-4E29-A483-CBAEAAAAC60F}" type="pres">
      <dgm:prSet presAssocID="{D744CF97-922B-4FD8-A78C-2FC53E7A5AE5}" presName="vertFlow" presStyleCnt="0"/>
      <dgm:spPr/>
      <dgm:t>
        <a:bodyPr/>
        <a:lstStyle/>
        <a:p>
          <a:endParaRPr lang="en-US"/>
        </a:p>
      </dgm:t>
    </dgm:pt>
    <dgm:pt modelId="{17B3B512-A3B9-4796-93EF-EB60E59FDB18}" type="pres">
      <dgm:prSet presAssocID="{D744CF97-922B-4FD8-A78C-2FC53E7A5AE5}" presName="topSpace" presStyleCnt="0"/>
      <dgm:spPr/>
      <dgm:t>
        <a:bodyPr/>
        <a:lstStyle/>
        <a:p>
          <a:endParaRPr lang="en-US"/>
        </a:p>
      </dgm:t>
    </dgm:pt>
    <dgm:pt modelId="{B87CE31A-9C3A-45AA-9AF1-92F5344055B3}" type="pres">
      <dgm:prSet presAssocID="{D744CF97-922B-4FD8-A78C-2FC53E7A5AE5}" presName="firstComp" presStyleCnt="0"/>
      <dgm:spPr/>
      <dgm:t>
        <a:bodyPr/>
        <a:lstStyle/>
        <a:p>
          <a:endParaRPr lang="en-US"/>
        </a:p>
      </dgm:t>
    </dgm:pt>
    <dgm:pt modelId="{A65F518C-233C-45EE-9343-077D5738C665}" type="pres">
      <dgm:prSet presAssocID="{D744CF97-922B-4FD8-A78C-2FC53E7A5AE5}" presName="firstChild" presStyleLbl="bgAccFollowNode1" presStyleIdx="4" presStyleCnt="9"/>
      <dgm:spPr/>
      <dgm:t>
        <a:bodyPr/>
        <a:lstStyle/>
        <a:p>
          <a:endParaRPr lang="en-US"/>
        </a:p>
      </dgm:t>
    </dgm:pt>
    <dgm:pt modelId="{673A21D9-0BEB-4DE3-8BEF-2A998866CCAE}" type="pres">
      <dgm:prSet presAssocID="{D744CF97-922B-4FD8-A78C-2FC53E7A5AE5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44403-3B5E-40EB-BACC-2F6EE3F63F69}" type="pres">
      <dgm:prSet presAssocID="{0D41E615-ECCE-448C-AA95-110F9A258797}" presName="comp" presStyleCnt="0"/>
      <dgm:spPr/>
    </dgm:pt>
    <dgm:pt modelId="{E7F9F091-EF1F-4B1A-ABE1-7274D1B9F31F}" type="pres">
      <dgm:prSet presAssocID="{0D41E615-ECCE-448C-AA95-110F9A258797}" presName="child" presStyleLbl="bgAccFollowNode1" presStyleIdx="5" presStyleCnt="9" custScaleX="102008" custScaleY="152214"/>
      <dgm:spPr/>
      <dgm:t>
        <a:bodyPr/>
        <a:lstStyle/>
        <a:p>
          <a:endParaRPr lang="en-US"/>
        </a:p>
      </dgm:t>
    </dgm:pt>
    <dgm:pt modelId="{81B3FD3F-1EA6-4EFC-957B-7BB04D45E597}" type="pres">
      <dgm:prSet presAssocID="{0D41E615-ECCE-448C-AA95-110F9A258797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9E551-D2EA-4789-BA6E-A50E23A83246}" type="pres">
      <dgm:prSet presAssocID="{79215998-74EB-46EE-B464-1F06C903D70E}" presName="comp" presStyleCnt="0"/>
      <dgm:spPr/>
    </dgm:pt>
    <dgm:pt modelId="{57DDF67A-046D-4645-B18B-7570FC553314}" type="pres">
      <dgm:prSet presAssocID="{79215998-74EB-46EE-B464-1F06C903D70E}" presName="child" presStyleLbl="bgAccFollowNode1" presStyleIdx="6" presStyleCnt="9"/>
      <dgm:spPr/>
      <dgm:t>
        <a:bodyPr/>
        <a:lstStyle/>
        <a:p>
          <a:endParaRPr lang="en-US"/>
        </a:p>
      </dgm:t>
    </dgm:pt>
    <dgm:pt modelId="{F470648E-8E9C-4F83-8FEC-53488B62F221}" type="pres">
      <dgm:prSet presAssocID="{79215998-74EB-46EE-B464-1F06C903D70E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49B4E-3C26-4DF1-8C25-5EB90A2F4A25}" type="pres">
      <dgm:prSet presAssocID="{D744CF97-922B-4FD8-A78C-2FC53E7A5AE5}" presName="negSpace" presStyleCnt="0"/>
      <dgm:spPr/>
      <dgm:t>
        <a:bodyPr/>
        <a:lstStyle/>
        <a:p>
          <a:endParaRPr lang="en-US"/>
        </a:p>
      </dgm:t>
    </dgm:pt>
    <dgm:pt modelId="{0FC3E309-6A1B-43B5-802D-E32B30E8F24B}" type="pres">
      <dgm:prSet presAssocID="{D744CF97-922B-4FD8-A78C-2FC53E7A5AE5}" presName="circle" presStyleLbl="node1" presStyleIdx="1" presStyleCnt="3"/>
      <dgm:spPr/>
      <dgm:t>
        <a:bodyPr/>
        <a:lstStyle/>
        <a:p>
          <a:endParaRPr lang="en-US"/>
        </a:p>
      </dgm:t>
    </dgm:pt>
    <dgm:pt modelId="{16080EDB-948D-4EBF-8A65-BD864C162879}" type="pres">
      <dgm:prSet presAssocID="{4666B3DD-0AC1-49B7-8675-F25EF03E1AF3}" presName="transSpace" presStyleCnt="0"/>
      <dgm:spPr/>
      <dgm:t>
        <a:bodyPr/>
        <a:lstStyle/>
        <a:p>
          <a:endParaRPr lang="en-US"/>
        </a:p>
      </dgm:t>
    </dgm:pt>
    <dgm:pt modelId="{B8E7A3B0-663C-44CB-A665-F1D102FFF355}" type="pres">
      <dgm:prSet presAssocID="{A504DDB2-24A0-4001-80C7-43222CE32DD7}" presName="posSpace" presStyleCnt="0"/>
      <dgm:spPr/>
      <dgm:t>
        <a:bodyPr/>
        <a:lstStyle/>
        <a:p>
          <a:endParaRPr lang="en-US"/>
        </a:p>
      </dgm:t>
    </dgm:pt>
    <dgm:pt modelId="{EF7F084C-07CE-4663-A5C4-21E8276C388D}" type="pres">
      <dgm:prSet presAssocID="{A504DDB2-24A0-4001-80C7-43222CE32DD7}" presName="vertFlow" presStyleCnt="0"/>
      <dgm:spPr/>
      <dgm:t>
        <a:bodyPr/>
        <a:lstStyle/>
        <a:p>
          <a:endParaRPr lang="en-US"/>
        </a:p>
      </dgm:t>
    </dgm:pt>
    <dgm:pt modelId="{C0E04381-CB0C-467A-80E3-D21831D91BBC}" type="pres">
      <dgm:prSet presAssocID="{A504DDB2-24A0-4001-80C7-43222CE32DD7}" presName="topSpace" presStyleCnt="0"/>
      <dgm:spPr/>
      <dgm:t>
        <a:bodyPr/>
        <a:lstStyle/>
        <a:p>
          <a:endParaRPr lang="en-US"/>
        </a:p>
      </dgm:t>
    </dgm:pt>
    <dgm:pt modelId="{9284614E-B903-4A31-8158-BDA07152BD92}" type="pres">
      <dgm:prSet presAssocID="{A504DDB2-24A0-4001-80C7-43222CE32DD7}" presName="firstComp" presStyleCnt="0"/>
      <dgm:spPr/>
      <dgm:t>
        <a:bodyPr/>
        <a:lstStyle/>
        <a:p>
          <a:endParaRPr lang="en-US"/>
        </a:p>
      </dgm:t>
    </dgm:pt>
    <dgm:pt modelId="{AEE5BB4D-67F8-4B88-965A-FD2A9652ED6F}" type="pres">
      <dgm:prSet presAssocID="{A504DDB2-24A0-4001-80C7-43222CE32DD7}" presName="firstChild" presStyleLbl="bgAccFollowNode1" presStyleIdx="7" presStyleCnt="9"/>
      <dgm:spPr/>
      <dgm:t>
        <a:bodyPr/>
        <a:lstStyle/>
        <a:p>
          <a:endParaRPr lang="en-US"/>
        </a:p>
      </dgm:t>
    </dgm:pt>
    <dgm:pt modelId="{E966FFB3-F6F3-4196-B1E0-C35C4419E752}" type="pres">
      <dgm:prSet presAssocID="{A504DDB2-24A0-4001-80C7-43222CE32DD7}" presName="first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9A1F0-C4EE-41D1-AB18-5DDBAED76540}" type="pres">
      <dgm:prSet presAssocID="{37086BDA-2FC2-4953-8074-A13A11624B15}" presName="comp" presStyleCnt="0"/>
      <dgm:spPr/>
    </dgm:pt>
    <dgm:pt modelId="{5137B7C5-1A7A-4782-803B-8BAD108F1FC9}" type="pres">
      <dgm:prSet presAssocID="{37086BDA-2FC2-4953-8074-A13A11624B15}" presName="child" presStyleLbl="bgAccFollowNode1" presStyleIdx="8" presStyleCnt="9"/>
      <dgm:spPr/>
      <dgm:t>
        <a:bodyPr/>
        <a:lstStyle/>
        <a:p>
          <a:endParaRPr lang="en-US"/>
        </a:p>
      </dgm:t>
    </dgm:pt>
    <dgm:pt modelId="{582EAF0B-3463-4700-B9CF-EBC1A091D13F}" type="pres">
      <dgm:prSet presAssocID="{37086BDA-2FC2-4953-8074-A13A11624B15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44C0-1DC5-47B0-BE6F-B68CC7B5BF9D}" type="pres">
      <dgm:prSet presAssocID="{A504DDB2-24A0-4001-80C7-43222CE32DD7}" presName="negSpace" presStyleCnt="0"/>
      <dgm:spPr/>
      <dgm:t>
        <a:bodyPr/>
        <a:lstStyle/>
        <a:p>
          <a:endParaRPr lang="en-US"/>
        </a:p>
      </dgm:t>
    </dgm:pt>
    <dgm:pt modelId="{07953A90-5FCA-46FC-A2E2-7323749A605E}" type="pres">
      <dgm:prSet presAssocID="{A504DDB2-24A0-4001-80C7-43222CE32DD7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DFEC18B-1104-4E74-B8F0-152D12DC836F}" type="presOf" srcId="{8B1177AA-9280-444D-B261-65E0A9A43D1A}" destId="{06D50E96-2FF3-4068-B659-8E008FE6737B}" srcOrd="0" destOrd="0" presId="urn:microsoft.com/office/officeart/2005/8/layout/hList9"/>
    <dgm:cxn modelId="{37C1881D-4C0C-4F72-952A-973593EE17C7}" srcId="{D744CF97-922B-4FD8-A78C-2FC53E7A5AE5}" destId="{79215998-74EB-46EE-B464-1F06C903D70E}" srcOrd="2" destOrd="0" parTransId="{572BDE3F-864B-4B6F-B996-FC77ADEF9222}" sibTransId="{C232DDE7-70E1-436B-ACF5-BFAFBB05D19A}"/>
    <dgm:cxn modelId="{3B2D68E4-5E50-46BB-88F4-D78D183843BA}" type="presOf" srcId="{C39DEF17-3C1E-4216-A54C-287DEB585BD8}" destId="{14B7AE91-8204-4B3A-B1F4-E80869E59C46}" srcOrd="1" destOrd="0" presId="urn:microsoft.com/office/officeart/2005/8/layout/hList9"/>
    <dgm:cxn modelId="{81F0402C-051E-4B86-9DE6-3592C0EBB923}" type="presOf" srcId="{B389E211-4946-4F5F-9D2B-E4FB9C19D491}" destId="{A78C202F-DFAC-405C-87E7-9856AE3EC05C}" srcOrd="0" destOrd="0" presId="urn:microsoft.com/office/officeart/2005/8/layout/hList9"/>
    <dgm:cxn modelId="{316260BC-9FF4-4C00-B5CF-F6868F60ACC0}" srcId="{A504DDB2-24A0-4001-80C7-43222CE32DD7}" destId="{8FB8EDDD-0A6F-4CE6-90F2-EFD25601BBF5}" srcOrd="0" destOrd="0" parTransId="{7494EE21-B740-4D03-A768-1A91F25C9C2F}" sibTransId="{D33E6FFB-160C-4EC7-9A21-ADF3A9251028}"/>
    <dgm:cxn modelId="{7E393CE6-A973-407F-9FFC-27B3CD877280}" type="presOf" srcId="{4F59EB5F-7A07-4F71-9E87-2C8F25436777}" destId="{A65F518C-233C-45EE-9343-077D5738C665}" srcOrd="0" destOrd="0" presId="urn:microsoft.com/office/officeart/2005/8/layout/hList9"/>
    <dgm:cxn modelId="{2045D995-1F2D-432C-AD55-7648585395F9}" type="presOf" srcId="{0D41E615-ECCE-448C-AA95-110F9A258797}" destId="{E7F9F091-EF1F-4B1A-ABE1-7274D1B9F31F}" srcOrd="0" destOrd="0" presId="urn:microsoft.com/office/officeart/2005/8/layout/hList9"/>
    <dgm:cxn modelId="{233F5D57-F695-420E-B3AF-2C0040B65FBB}" type="presOf" srcId="{79215998-74EB-46EE-B464-1F06C903D70E}" destId="{F470648E-8E9C-4F83-8FEC-53488B62F221}" srcOrd="1" destOrd="0" presId="urn:microsoft.com/office/officeart/2005/8/layout/hList9"/>
    <dgm:cxn modelId="{599DF8DF-C6EC-4A24-B780-A4F8E2CA170C}" type="presOf" srcId="{4F59EB5F-7A07-4F71-9E87-2C8F25436777}" destId="{673A21D9-0BEB-4DE3-8BEF-2A998866CCAE}" srcOrd="1" destOrd="0" presId="urn:microsoft.com/office/officeart/2005/8/layout/hList9"/>
    <dgm:cxn modelId="{1A453A94-A287-4AB0-A2DF-BC303AB66174}" type="presOf" srcId="{8B1177AA-9280-444D-B261-65E0A9A43D1A}" destId="{BE909C85-8F01-4695-9C42-2B886BD3CF9D}" srcOrd="1" destOrd="0" presId="urn:microsoft.com/office/officeart/2005/8/layout/hList9"/>
    <dgm:cxn modelId="{47BDB662-AF27-42BB-8BD8-1FE5FD5577D0}" type="presOf" srcId="{8FB8EDDD-0A6F-4CE6-90F2-EFD25601BBF5}" destId="{E966FFB3-F6F3-4196-B1E0-C35C4419E752}" srcOrd="1" destOrd="0" presId="urn:microsoft.com/office/officeart/2005/8/layout/hList9"/>
    <dgm:cxn modelId="{524C51D3-B68A-4E91-80BA-F1FCB4C90AD7}" srcId="{A504DDB2-24A0-4001-80C7-43222CE32DD7}" destId="{37086BDA-2FC2-4953-8074-A13A11624B15}" srcOrd="1" destOrd="0" parTransId="{9FAFE758-D35D-484E-9C80-289AC6A4E514}" sibTransId="{1D287BC6-3CC4-40AE-8B23-E67D1A245A25}"/>
    <dgm:cxn modelId="{F13314B4-A0B2-416A-B1D0-14B64BE7AE20}" type="presOf" srcId="{67579849-321C-49B5-8983-C8B93A60A63A}" destId="{B4DD43A1-7BA5-4E0B-8CE1-1408996B6F0E}" srcOrd="1" destOrd="0" presId="urn:microsoft.com/office/officeart/2005/8/layout/hList9"/>
    <dgm:cxn modelId="{F6177D6E-43EA-4B69-A049-8048D73949ED}" srcId="{582B4E40-67A6-4BB4-AE12-5AE5B6021FEF}" destId="{B389E211-4946-4F5F-9D2B-E4FB9C19D491}" srcOrd="0" destOrd="0" parTransId="{43404E79-E29F-4871-8C65-3373A090BF81}" sibTransId="{8949048C-B558-47F5-9D99-237F7F6AA793}"/>
    <dgm:cxn modelId="{95438D1B-650E-4B80-80A9-EEBE8CF50C46}" type="presOf" srcId="{02B3C750-04D6-4169-B0D4-21D876DD5302}" destId="{B479CAAE-E9E6-483B-A267-3589172769B8}" srcOrd="1" destOrd="0" presId="urn:microsoft.com/office/officeart/2005/8/layout/hList9"/>
    <dgm:cxn modelId="{19B3F217-2B90-41B1-9D13-41C8991D6CB9}" srcId="{D744CF97-922B-4FD8-A78C-2FC53E7A5AE5}" destId="{4F59EB5F-7A07-4F71-9E87-2C8F25436777}" srcOrd="0" destOrd="0" parTransId="{85055562-DF79-49AA-AA9E-FD5562D1C46B}" sibTransId="{CF0DCDB7-F9DA-46F6-A58F-8A2DC04F23A2}"/>
    <dgm:cxn modelId="{82C07B31-091D-478B-8C8D-38A2CE25C287}" type="presOf" srcId="{A504DDB2-24A0-4001-80C7-43222CE32DD7}" destId="{07953A90-5FCA-46FC-A2E2-7323749A605E}" srcOrd="0" destOrd="0" presId="urn:microsoft.com/office/officeart/2005/8/layout/hList9"/>
    <dgm:cxn modelId="{E25FD7D7-6D86-479C-8CEE-1B6824E8FCEA}" srcId="{D744CF97-922B-4FD8-A78C-2FC53E7A5AE5}" destId="{0D41E615-ECCE-448C-AA95-110F9A258797}" srcOrd="1" destOrd="0" parTransId="{BF4C3EFF-CAFA-4CF2-9E5F-ED161E190D02}" sibTransId="{5DFE596B-8965-435B-8F80-534A80BA5F12}"/>
    <dgm:cxn modelId="{25B98EB2-91AC-4ACF-84C4-7D51AF598470}" srcId="{B389E211-4946-4F5F-9D2B-E4FB9C19D491}" destId="{67579849-321C-49B5-8983-C8B93A60A63A}" srcOrd="1" destOrd="0" parTransId="{0C181251-BA2B-462D-9356-814197770EA1}" sibTransId="{D45C35E6-3A29-43F9-9440-FC50A7561742}"/>
    <dgm:cxn modelId="{6A25E432-EAE8-4820-9EAB-14DB4A60A52F}" type="presOf" srcId="{67579849-321C-49B5-8983-C8B93A60A63A}" destId="{5D19C4B1-2D47-4744-9CDA-0D74FE95778D}" srcOrd="0" destOrd="0" presId="urn:microsoft.com/office/officeart/2005/8/layout/hList9"/>
    <dgm:cxn modelId="{4257F640-27A3-4C22-B737-49E8C71683D2}" srcId="{B389E211-4946-4F5F-9D2B-E4FB9C19D491}" destId="{8B1177AA-9280-444D-B261-65E0A9A43D1A}" srcOrd="3" destOrd="0" parTransId="{07516960-D30B-421B-B44B-B830F645FBB9}" sibTransId="{F85BA9FB-808C-48B4-A671-EE19872A7C67}"/>
    <dgm:cxn modelId="{4D9FA2DC-4C70-4843-83FA-72AB7613327C}" srcId="{B389E211-4946-4F5F-9D2B-E4FB9C19D491}" destId="{C39DEF17-3C1E-4216-A54C-287DEB585BD8}" srcOrd="0" destOrd="0" parTransId="{CC33D1AE-54A8-4BC0-86E5-29549102D3D4}" sibTransId="{23C764FE-81B5-4DE6-B9A5-08B4DE38CBA6}"/>
    <dgm:cxn modelId="{BE8119D0-C482-4D5B-A002-D783E5E4F477}" type="presOf" srcId="{582B4E40-67A6-4BB4-AE12-5AE5B6021FEF}" destId="{3910FCF1-8278-427C-871B-3430B5E11326}" srcOrd="0" destOrd="0" presId="urn:microsoft.com/office/officeart/2005/8/layout/hList9"/>
    <dgm:cxn modelId="{CDB5FAED-F5CF-4725-92E2-DDCF18522970}" type="presOf" srcId="{C39DEF17-3C1E-4216-A54C-287DEB585BD8}" destId="{42CACF80-3242-43A3-A658-81A897A8550E}" srcOrd="0" destOrd="0" presId="urn:microsoft.com/office/officeart/2005/8/layout/hList9"/>
    <dgm:cxn modelId="{4672662A-B557-4774-B982-3DBEC157FAB9}" type="presOf" srcId="{8FB8EDDD-0A6F-4CE6-90F2-EFD25601BBF5}" destId="{AEE5BB4D-67F8-4B88-965A-FD2A9652ED6F}" srcOrd="0" destOrd="0" presId="urn:microsoft.com/office/officeart/2005/8/layout/hList9"/>
    <dgm:cxn modelId="{71BEE422-516C-4623-B50F-D631747D33DC}" type="presOf" srcId="{02B3C750-04D6-4169-B0D4-21D876DD5302}" destId="{6D140DF5-08E8-46DA-95B0-DB760C62BFB3}" srcOrd="0" destOrd="0" presId="urn:microsoft.com/office/officeart/2005/8/layout/hList9"/>
    <dgm:cxn modelId="{937E7B47-2784-4A81-95D5-8EC43C1925A1}" type="presOf" srcId="{79215998-74EB-46EE-B464-1F06C903D70E}" destId="{57DDF67A-046D-4645-B18B-7570FC553314}" srcOrd="0" destOrd="0" presId="urn:microsoft.com/office/officeart/2005/8/layout/hList9"/>
    <dgm:cxn modelId="{6E299A70-CE69-4A74-9250-A16E621E8827}" type="presOf" srcId="{0D41E615-ECCE-448C-AA95-110F9A258797}" destId="{81B3FD3F-1EA6-4EFC-957B-7BB04D45E597}" srcOrd="1" destOrd="0" presId="urn:microsoft.com/office/officeart/2005/8/layout/hList9"/>
    <dgm:cxn modelId="{14544829-396B-4423-9C7B-DD2E27BE42A4}" type="presOf" srcId="{D744CF97-922B-4FD8-A78C-2FC53E7A5AE5}" destId="{0FC3E309-6A1B-43B5-802D-E32B30E8F24B}" srcOrd="0" destOrd="0" presId="urn:microsoft.com/office/officeart/2005/8/layout/hList9"/>
    <dgm:cxn modelId="{3FCCD147-8607-4796-A232-B3963C83604F}" srcId="{B389E211-4946-4F5F-9D2B-E4FB9C19D491}" destId="{02B3C750-04D6-4169-B0D4-21D876DD5302}" srcOrd="2" destOrd="0" parTransId="{DDFA23F0-5CDB-462C-A347-CF6C85152EC9}" sibTransId="{7DB75154-49EC-4CE9-9484-644EECCACA43}"/>
    <dgm:cxn modelId="{F0DF2870-45A5-4FD8-A02B-B4B2D90C3721}" srcId="{582B4E40-67A6-4BB4-AE12-5AE5B6021FEF}" destId="{A504DDB2-24A0-4001-80C7-43222CE32DD7}" srcOrd="2" destOrd="0" parTransId="{C113A75D-DEE0-44B1-9729-A6113E32DE94}" sibTransId="{ED88460D-7C05-454C-BEAE-73D95F36C77B}"/>
    <dgm:cxn modelId="{8D44A3C7-85D7-4A94-ADE9-E514F694B333}" type="presOf" srcId="{37086BDA-2FC2-4953-8074-A13A11624B15}" destId="{5137B7C5-1A7A-4782-803B-8BAD108F1FC9}" srcOrd="0" destOrd="0" presId="urn:microsoft.com/office/officeart/2005/8/layout/hList9"/>
    <dgm:cxn modelId="{C61EF3A9-8D44-41ED-B83C-EF4005FC6866}" type="presOf" srcId="{37086BDA-2FC2-4953-8074-A13A11624B15}" destId="{582EAF0B-3463-4700-B9CF-EBC1A091D13F}" srcOrd="1" destOrd="0" presId="urn:microsoft.com/office/officeart/2005/8/layout/hList9"/>
    <dgm:cxn modelId="{E2271CE1-4945-41B0-A737-1F298B1BE989}" srcId="{582B4E40-67A6-4BB4-AE12-5AE5B6021FEF}" destId="{D744CF97-922B-4FD8-A78C-2FC53E7A5AE5}" srcOrd="1" destOrd="0" parTransId="{C9957AB3-7320-4A36-A2FC-C7736DF6F1B0}" sibTransId="{4666B3DD-0AC1-49B7-8675-F25EF03E1AF3}"/>
    <dgm:cxn modelId="{9F92EB17-D496-4029-A0B5-7C227ECF13C6}" type="presParOf" srcId="{3910FCF1-8278-427C-871B-3430B5E11326}" destId="{C404E8CA-BAA8-4F7C-B06F-52C0EBD76C47}" srcOrd="0" destOrd="0" presId="urn:microsoft.com/office/officeart/2005/8/layout/hList9"/>
    <dgm:cxn modelId="{04623D11-408F-4983-925C-8C74EA5A956B}" type="presParOf" srcId="{3910FCF1-8278-427C-871B-3430B5E11326}" destId="{FAEFD2B6-880E-4E19-B231-3505903EF3D7}" srcOrd="1" destOrd="0" presId="urn:microsoft.com/office/officeart/2005/8/layout/hList9"/>
    <dgm:cxn modelId="{05DD523E-7DA4-4670-AAD7-2E1786193EAA}" type="presParOf" srcId="{FAEFD2B6-880E-4E19-B231-3505903EF3D7}" destId="{5194E1D1-DD61-4B33-A68A-E336001953AF}" srcOrd="0" destOrd="0" presId="urn:microsoft.com/office/officeart/2005/8/layout/hList9"/>
    <dgm:cxn modelId="{79FEDA18-D6F4-4E47-B6B9-8C1760769385}" type="presParOf" srcId="{FAEFD2B6-880E-4E19-B231-3505903EF3D7}" destId="{415B4EF1-0E6B-43CF-9BD1-1B181F756CD8}" srcOrd="1" destOrd="0" presId="urn:microsoft.com/office/officeart/2005/8/layout/hList9"/>
    <dgm:cxn modelId="{B3064154-C049-43CA-BF77-DB77001F9642}" type="presParOf" srcId="{415B4EF1-0E6B-43CF-9BD1-1B181F756CD8}" destId="{42CACF80-3242-43A3-A658-81A897A8550E}" srcOrd="0" destOrd="0" presId="urn:microsoft.com/office/officeart/2005/8/layout/hList9"/>
    <dgm:cxn modelId="{EAF32EE2-8029-4B3A-A723-D62C472A37B7}" type="presParOf" srcId="{415B4EF1-0E6B-43CF-9BD1-1B181F756CD8}" destId="{14B7AE91-8204-4B3A-B1F4-E80869E59C46}" srcOrd="1" destOrd="0" presId="urn:microsoft.com/office/officeart/2005/8/layout/hList9"/>
    <dgm:cxn modelId="{2BADE95F-2EC0-43B0-9234-41492C7246AB}" type="presParOf" srcId="{FAEFD2B6-880E-4E19-B231-3505903EF3D7}" destId="{33AA4BE1-644D-4CC7-9C4F-C0763CBFABFC}" srcOrd="2" destOrd="0" presId="urn:microsoft.com/office/officeart/2005/8/layout/hList9"/>
    <dgm:cxn modelId="{A2CB9BC5-9152-4A46-98B9-9DEAD1D16FA7}" type="presParOf" srcId="{33AA4BE1-644D-4CC7-9C4F-C0763CBFABFC}" destId="{5D19C4B1-2D47-4744-9CDA-0D74FE95778D}" srcOrd="0" destOrd="0" presId="urn:microsoft.com/office/officeart/2005/8/layout/hList9"/>
    <dgm:cxn modelId="{6DBD1D67-C857-4481-9FC7-02466680D037}" type="presParOf" srcId="{33AA4BE1-644D-4CC7-9C4F-C0763CBFABFC}" destId="{B4DD43A1-7BA5-4E0B-8CE1-1408996B6F0E}" srcOrd="1" destOrd="0" presId="urn:microsoft.com/office/officeart/2005/8/layout/hList9"/>
    <dgm:cxn modelId="{14347653-D39A-4103-A007-E22A5E6DE70A}" type="presParOf" srcId="{FAEFD2B6-880E-4E19-B231-3505903EF3D7}" destId="{97A72C6B-ACFC-438B-9513-36128CB44E4F}" srcOrd="3" destOrd="0" presId="urn:microsoft.com/office/officeart/2005/8/layout/hList9"/>
    <dgm:cxn modelId="{9ECAB760-06E9-4830-A4DD-21872D1DEE06}" type="presParOf" srcId="{97A72C6B-ACFC-438B-9513-36128CB44E4F}" destId="{6D140DF5-08E8-46DA-95B0-DB760C62BFB3}" srcOrd="0" destOrd="0" presId="urn:microsoft.com/office/officeart/2005/8/layout/hList9"/>
    <dgm:cxn modelId="{961EDB82-2480-4096-8C21-A7E21A390CDD}" type="presParOf" srcId="{97A72C6B-ACFC-438B-9513-36128CB44E4F}" destId="{B479CAAE-E9E6-483B-A267-3589172769B8}" srcOrd="1" destOrd="0" presId="urn:microsoft.com/office/officeart/2005/8/layout/hList9"/>
    <dgm:cxn modelId="{FFF044E6-2AF2-405B-8C47-E4FFEF108D55}" type="presParOf" srcId="{FAEFD2B6-880E-4E19-B231-3505903EF3D7}" destId="{D2D1F90F-A32C-4D40-B43F-ACBF4D7E42CD}" srcOrd="4" destOrd="0" presId="urn:microsoft.com/office/officeart/2005/8/layout/hList9"/>
    <dgm:cxn modelId="{54B14016-1A65-4A2B-8196-14DC712E6426}" type="presParOf" srcId="{D2D1F90F-A32C-4D40-B43F-ACBF4D7E42CD}" destId="{06D50E96-2FF3-4068-B659-8E008FE6737B}" srcOrd="0" destOrd="0" presId="urn:microsoft.com/office/officeart/2005/8/layout/hList9"/>
    <dgm:cxn modelId="{0F2BC059-54D9-4089-A92E-E3231183B225}" type="presParOf" srcId="{D2D1F90F-A32C-4D40-B43F-ACBF4D7E42CD}" destId="{BE909C85-8F01-4695-9C42-2B886BD3CF9D}" srcOrd="1" destOrd="0" presId="urn:microsoft.com/office/officeart/2005/8/layout/hList9"/>
    <dgm:cxn modelId="{F832F786-A309-45EB-903B-439E1E17CF9E}" type="presParOf" srcId="{3910FCF1-8278-427C-871B-3430B5E11326}" destId="{73E6E4F8-4E05-4BB3-97AE-459103D78047}" srcOrd="2" destOrd="0" presId="urn:microsoft.com/office/officeart/2005/8/layout/hList9"/>
    <dgm:cxn modelId="{19C0474C-4D17-4FEF-A9F6-3D0EB4352D1A}" type="presParOf" srcId="{3910FCF1-8278-427C-871B-3430B5E11326}" destId="{A78C202F-DFAC-405C-87E7-9856AE3EC05C}" srcOrd="3" destOrd="0" presId="urn:microsoft.com/office/officeart/2005/8/layout/hList9"/>
    <dgm:cxn modelId="{72C8B37A-B45E-4E30-A6C4-117AECEB3427}" type="presParOf" srcId="{3910FCF1-8278-427C-871B-3430B5E11326}" destId="{3440CE14-911B-42F0-8C65-5658EDBAE0E6}" srcOrd="4" destOrd="0" presId="urn:microsoft.com/office/officeart/2005/8/layout/hList9"/>
    <dgm:cxn modelId="{47943867-B8E6-417A-AEC6-7086ED9B3E5A}" type="presParOf" srcId="{3910FCF1-8278-427C-871B-3430B5E11326}" destId="{503BA61E-1F47-44BA-888A-F6408E81640C}" srcOrd="5" destOrd="0" presId="urn:microsoft.com/office/officeart/2005/8/layout/hList9"/>
    <dgm:cxn modelId="{F1EC04D2-27DF-49FF-9C34-E7F906074C1F}" type="presParOf" srcId="{3910FCF1-8278-427C-871B-3430B5E11326}" destId="{6C6EB5D9-7B05-4E29-A483-CBAEAAAAC60F}" srcOrd="6" destOrd="0" presId="urn:microsoft.com/office/officeart/2005/8/layout/hList9"/>
    <dgm:cxn modelId="{041BBAAA-89D6-4151-BF7C-DD72E492740A}" type="presParOf" srcId="{6C6EB5D9-7B05-4E29-A483-CBAEAAAAC60F}" destId="{17B3B512-A3B9-4796-93EF-EB60E59FDB18}" srcOrd="0" destOrd="0" presId="urn:microsoft.com/office/officeart/2005/8/layout/hList9"/>
    <dgm:cxn modelId="{30883A82-6EDA-46C8-9958-8D3DF661F8FF}" type="presParOf" srcId="{6C6EB5D9-7B05-4E29-A483-CBAEAAAAC60F}" destId="{B87CE31A-9C3A-45AA-9AF1-92F5344055B3}" srcOrd="1" destOrd="0" presId="urn:microsoft.com/office/officeart/2005/8/layout/hList9"/>
    <dgm:cxn modelId="{6B91BB26-2182-475F-83F7-555B39DA4440}" type="presParOf" srcId="{B87CE31A-9C3A-45AA-9AF1-92F5344055B3}" destId="{A65F518C-233C-45EE-9343-077D5738C665}" srcOrd="0" destOrd="0" presId="urn:microsoft.com/office/officeart/2005/8/layout/hList9"/>
    <dgm:cxn modelId="{E5D87FEA-83D8-44AD-AC31-6E7A122450CA}" type="presParOf" srcId="{B87CE31A-9C3A-45AA-9AF1-92F5344055B3}" destId="{673A21D9-0BEB-4DE3-8BEF-2A998866CCAE}" srcOrd="1" destOrd="0" presId="urn:microsoft.com/office/officeart/2005/8/layout/hList9"/>
    <dgm:cxn modelId="{A998903E-753F-4A06-A073-F55F00BDDF8B}" type="presParOf" srcId="{6C6EB5D9-7B05-4E29-A483-CBAEAAAAC60F}" destId="{8F844403-3B5E-40EB-BACC-2F6EE3F63F69}" srcOrd="2" destOrd="0" presId="urn:microsoft.com/office/officeart/2005/8/layout/hList9"/>
    <dgm:cxn modelId="{F5440F81-135A-4211-97DA-3BFE7E6DCD30}" type="presParOf" srcId="{8F844403-3B5E-40EB-BACC-2F6EE3F63F69}" destId="{E7F9F091-EF1F-4B1A-ABE1-7274D1B9F31F}" srcOrd="0" destOrd="0" presId="urn:microsoft.com/office/officeart/2005/8/layout/hList9"/>
    <dgm:cxn modelId="{734D3FD2-CAF3-4B33-9790-0D3569CB0972}" type="presParOf" srcId="{8F844403-3B5E-40EB-BACC-2F6EE3F63F69}" destId="{81B3FD3F-1EA6-4EFC-957B-7BB04D45E597}" srcOrd="1" destOrd="0" presId="urn:microsoft.com/office/officeart/2005/8/layout/hList9"/>
    <dgm:cxn modelId="{C9425B45-E309-49FB-8D80-0C9F8F891190}" type="presParOf" srcId="{6C6EB5D9-7B05-4E29-A483-CBAEAAAAC60F}" destId="{4599E551-D2EA-4789-BA6E-A50E23A83246}" srcOrd="3" destOrd="0" presId="urn:microsoft.com/office/officeart/2005/8/layout/hList9"/>
    <dgm:cxn modelId="{864E00B9-B661-439F-A7BB-5691584F14F3}" type="presParOf" srcId="{4599E551-D2EA-4789-BA6E-A50E23A83246}" destId="{57DDF67A-046D-4645-B18B-7570FC553314}" srcOrd="0" destOrd="0" presId="urn:microsoft.com/office/officeart/2005/8/layout/hList9"/>
    <dgm:cxn modelId="{E49CAD82-D32A-48D8-9765-253CAFDE68E1}" type="presParOf" srcId="{4599E551-D2EA-4789-BA6E-A50E23A83246}" destId="{F470648E-8E9C-4F83-8FEC-53488B62F221}" srcOrd="1" destOrd="0" presId="urn:microsoft.com/office/officeart/2005/8/layout/hList9"/>
    <dgm:cxn modelId="{FF0C5D2A-AAD9-47DA-8772-06550AC47BE4}" type="presParOf" srcId="{3910FCF1-8278-427C-871B-3430B5E11326}" destId="{4C549B4E-3C26-4DF1-8C25-5EB90A2F4A25}" srcOrd="7" destOrd="0" presId="urn:microsoft.com/office/officeart/2005/8/layout/hList9"/>
    <dgm:cxn modelId="{33B7F778-B399-4F03-823E-B51FEA9C8F10}" type="presParOf" srcId="{3910FCF1-8278-427C-871B-3430B5E11326}" destId="{0FC3E309-6A1B-43B5-802D-E32B30E8F24B}" srcOrd="8" destOrd="0" presId="urn:microsoft.com/office/officeart/2005/8/layout/hList9"/>
    <dgm:cxn modelId="{88A9FCE8-C2D8-46EF-A2C5-760BBE144C69}" type="presParOf" srcId="{3910FCF1-8278-427C-871B-3430B5E11326}" destId="{16080EDB-948D-4EBF-8A65-BD864C162879}" srcOrd="9" destOrd="0" presId="urn:microsoft.com/office/officeart/2005/8/layout/hList9"/>
    <dgm:cxn modelId="{AA3E830F-712A-4B94-938A-40EC05D43191}" type="presParOf" srcId="{3910FCF1-8278-427C-871B-3430B5E11326}" destId="{B8E7A3B0-663C-44CB-A665-F1D102FFF355}" srcOrd="10" destOrd="0" presId="urn:microsoft.com/office/officeart/2005/8/layout/hList9"/>
    <dgm:cxn modelId="{1E9B32EB-5F6C-4189-8C94-55B27AB070A3}" type="presParOf" srcId="{3910FCF1-8278-427C-871B-3430B5E11326}" destId="{EF7F084C-07CE-4663-A5C4-21E8276C388D}" srcOrd="11" destOrd="0" presId="urn:microsoft.com/office/officeart/2005/8/layout/hList9"/>
    <dgm:cxn modelId="{904C2991-FE6C-41FF-8FB6-8537E4351EA3}" type="presParOf" srcId="{EF7F084C-07CE-4663-A5C4-21E8276C388D}" destId="{C0E04381-CB0C-467A-80E3-D21831D91BBC}" srcOrd="0" destOrd="0" presId="urn:microsoft.com/office/officeart/2005/8/layout/hList9"/>
    <dgm:cxn modelId="{B2D48EF0-5CAB-4FE3-A76B-0501FFFB4874}" type="presParOf" srcId="{EF7F084C-07CE-4663-A5C4-21E8276C388D}" destId="{9284614E-B903-4A31-8158-BDA07152BD92}" srcOrd="1" destOrd="0" presId="urn:microsoft.com/office/officeart/2005/8/layout/hList9"/>
    <dgm:cxn modelId="{506E4045-573F-4950-8E89-30A47044B12D}" type="presParOf" srcId="{9284614E-B903-4A31-8158-BDA07152BD92}" destId="{AEE5BB4D-67F8-4B88-965A-FD2A9652ED6F}" srcOrd="0" destOrd="0" presId="urn:microsoft.com/office/officeart/2005/8/layout/hList9"/>
    <dgm:cxn modelId="{95FD8B26-AB67-4F5D-9A4B-99B8B3E5FD6E}" type="presParOf" srcId="{9284614E-B903-4A31-8158-BDA07152BD92}" destId="{E966FFB3-F6F3-4196-B1E0-C35C4419E752}" srcOrd="1" destOrd="0" presId="urn:microsoft.com/office/officeart/2005/8/layout/hList9"/>
    <dgm:cxn modelId="{71C94E87-79EB-42A6-A4A5-E3B2016A2AA7}" type="presParOf" srcId="{EF7F084C-07CE-4663-A5C4-21E8276C388D}" destId="{BFF9A1F0-C4EE-41D1-AB18-5DDBAED76540}" srcOrd="2" destOrd="0" presId="urn:microsoft.com/office/officeart/2005/8/layout/hList9"/>
    <dgm:cxn modelId="{14343251-7E01-4B5C-BD0D-82BB0755D731}" type="presParOf" srcId="{BFF9A1F0-C4EE-41D1-AB18-5DDBAED76540}" destId="{5137B7C5-1A7A-4782-803B-8BAD108F1FC9}" srcOrd="0" destOrd="0" presId="urn:microsoft.com/office/officeart/2005/8/layout/hList9"/>
    <dgm:cxn modelId="{E7F5FFBE-0926-4F24-88E2-0E1CF99BB229}" type="presParOf" srcId="{BFF9A1F0-C4EE-41D1-AB18-5DDBAED76540}" destId="{582EAF0B-3463-4700-B9CF-EBC1A091D13F}" srcOrd="1" destOrd="0" presId="urn:microsoft.com/office/officeart/2005/8/layout/hList9"/>
    <dgm:cxn modelId="{66B68C9B-A2FB-4BE4-809A-75C4376648E8}" type="presParOf" srcId="{3910FCF1-8278-427C-871B-3430B5E11326}" destId="{77BB44C0-1DC5-47B0-BE6F-B68CC7B5BF9D}" srcOrd="12" destOrd="0" presId="urn:microsoft.com/office/officeart/2005/8/layout/hList9"/>
    <dgm:cxn modelId="{C764003D-556D-434D-8C3E-5A51CAE3C4A8}" type="presParOf" srcId="{3910FCF1-8278-427C-871B-3430B5E11326}" destId="{07953A90-5FCA-46FC-A2E2-7323749A605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2E0885-48FC-4D5B-AF5E-816E8C8AADA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79B84-BC5D-4591-B481-4C3A23720420}">
      <dgm:prSet phldrT="[Text]"/>
      <dgm:spPr>
        <a:solidFill>
          <a:srgbClr val="FF9900"/>
        </a:solidFill>
      </dgm:spPr>
      <dgm:t>
        <a:bodyPr/>
        <a:lstStyle/>
        <a:p>
          <a:r>
            <a:rPr lang="sr-Cyrl-CS" u="none" strike="noStrike" dirty="0" smtClean="0">
              <a:effectLst/>
            </a:rPr>
            <a:t>МАТЕРИЈАЛ</a:t>
          </a:r>
          <a:endParaRPr lang="en-US" dirty="0"/>
        </a:p>
      </dgm:t>
    </dgm:pt>
    <dgm:pt modelId="{1179EEFE-A2F5-4D3F-B885-5AD4968E0D8E}" type="parTrans" cxnId="{2BA492B7-867B-4645-872C-F79D43D56DB5}">
      <dgm:prSet/>
      <dgm:spPr/>
      <dgm:t>
        <a:bodyPr/>
        <a:lstStyle/>
        <a:p>
          <a:endParaRPr lang="en-US"/>
        </a:p>
      </dgm:t>
    </dgm:pt>
    <dgm:pt modelId="{35CE4488-DEF5-4264-AA0C-F9ACB95D853D}" type="sibTrans" cxnId="{2BA492B7-867B-4645-872C-F79D43D56DB5}">
      <dgm:prSet/>
      <dgm:spPr/>
      <dgm:t>
        <a:bodyPr/>
        <a:lstStyle/>
        <a:p>
          <a:endParaRPr lang="en-US"/>
        </a:p>
      </dgm:t>
    </dgm:pt>
    <dgm:pt modelId="{2A1200F4-9BCE-42A4-BD75-90D471E1F829}">
      <dgm:prSet phldrT="[Text]"/>
      <dgm:spPr/>
      <dgm:t>
        <a:bodyPr/>
        <a:lstStyle/>
        <a:p>
          <a:r>
            <a:rPr lang="sr-Cyrl-CS" u="none" strike="noStrike" dirty="0" smtClean="0">
              <a:effectLst/>
            </a:rPr>
            <a:t>Извршење преко плана/супротно закљученом уговору са РФЗО-ом</a:t>
          </a:r>
          <a:endParaRPr lang="en-US" dirty="0"/>
        </a:p>
      </dgm:t>
    </dgm:pt>
    <dgm:pt modelId="{BDB809FB-FAA5-48E7-A89A-EF4CAC70E19C}" type="parTrans" cxnId="{5AD39C94-3ABB-4CA0-9246-7BF8B394EF4F}">
      <dgm:prSet/>
      <dgm:spPr/>
      <dgm:t>
        <a:bodyPr/>
        <a:lstStyle/>
        <a:p>
          <a:endParaRPr lang="en-US"/>
        </a:p>
      </dgm:t>
    </dgm:pt>
    <dgm:pt modelId="{3456C627-0F1C-4387-B61B-9D381734CCAE}" type="sibTrans" cxnId="{5AD39C94-3ABB-4CA0-9246-7BF8B394EF4F}">
      <dgm:prSet/>
      <dgm:spPr/>
      <dgm:t>
        <a:bodyPr/>
        <a:lstStyle/>
        <a:p>
          <a:endParaRPr lang="en-US"/>
        </a:p>
      </dgm:t>
    </dgm:pt>
    <dgm:pt modelId="{F645B297-6A27-4D83-BD0B-832A6ED66CC2}">
      <dgm:prSet phldrT="[Text]"/>
      <dgm:spPr/>
      <dgm:t>
        <a:bodyPr/>
        <a:lstStyle/>
        <a:p>
          <a:r>
            <a:rPr lang="ru-RU" u="none" strike="noStrike" dirty="0" smtClean="0">
              <a:effectLst/>
            </a:rPr>
            <a:t>Не постоји валидна рачуноводствена документација</a:t>
          </a:r>
          <a:endParaRPr lang="en-US" dirty="0"/>
        </a:p>
      </dgm:t>
    </dgm:pt>
    <dgm:pt modelId="{64A9375E-E09C-4B0F-AB17-75E448366102}" type="parTrans" cxnId="{2963818E-B327-4A84-BE07-4ECD2F9FAD40}">
      <dgm:prSet/>
      <dgm:spPr/>
      <dgm:t>
        <a:bodyPr/>
        <a:lstStyle/>
        <a:p>
          <a:endParaRPr lang="en-US"/>
        </a:p>
      </dgm:t>
    </dgm:pt>
    <dgm:pt modelId="{888FD6CC-71E5-4C21-937D-701988A08F82}" type="sibTrans" cxnId="{2963818E-B327-4A84-BE07-4ECD2F9FAD40}">
      <dgm:prSet/>
      <dgm:spPr/>
      <dgm:t>
        <a:bodyPr/>
        <a:lstStyle/>
        <a:p>
          <a:endParaRPr lang="en-US"/>
        </a:p>
      </dgm:t>
    </dgm:pt>
    <dgm:pt modelId="{2E2BD691-FCC9-4C4B-AAA2-0FEADF6000D2}">
      <dgm:prSet phldrT="[Text]"/>
      <dgm:spPr/>
      <dgm:t>
        <a:bodyPr/>
        <a:lstStyle/>
        <a:p>
          <a:r>
            <a:rPr lang="sr-Cyrl-CS" u="none" strike="noStrike" dirty="0" smtClean="0">
              <a:effectLst/>
            </a:rPr>
            <a:t>Извршавање обавеза из ранијег периода на терет средстава опредељених за текућу буџетску годину</a:t>
          </a:r>
          <a:endParaRPr lang="en-US" dirty="0"/>
        </a:p>
      </dgm:t>
    </dgm:pt>
    <dgm:pt modelId="{94F945D9-8268-4FBF-91FC-013AB8AE3F40}" type="parTrans" cxnId="{C7108F43-29C7-4C02-8A18-4F3AB4868EDD}">
      <dgm:prSet/>
      <dgm:spPr/>
      <dgm:t>
        <a:bodyPr/>
        <a:lstStyle/>
        <a:p>
          <a:endParaRPr lang="en-US"/>
        </a:p>
      </dgm:t>
    </dgm:pt>
    <dgm:pt modelId="{FE692B8F-0C6F-4C05-8440-AA900415D452}" type="sibTrans" cxnId="{C7108F43-29C7-4C02-8A18-4F3AB4868EDD}">
      <dgm:prSet/>
      <dgm:spPr/>
      <dgm:t>
        <a:bodyPr/>
        <a:lstStyle/>
        <a:p>
          <a:endParaRPr lang="en-US"/>
        </a:p>
      </dgm:t>
    </dgm:pt>
    <dgm:pt modelId="{758D6161-9A6F-4536-AB17-9F363AD8132A}" type="pres">
      <dgm:prSet presAssocID="{1F2E0885-48FC-4D5B-AF5E-816E8C8AAD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1CB60-5697-4F4A-8E87-93BAA0DEC6F3}" type="pres">
      <dgm:prSet presAssocID="{97079B84-BC5D-4591-B481-4C3A23720420}" presName="centerShape" presStyleLbl="node0" presStyleIdx="0" presStyleCnt="1"/>
      <dgm:spPr/>
      <dgm:t>
        <a:bodyPr/>
        <a:lstStyle/>
        <a:p>
          <a:endParaRPr lang="en-US"/>
        </a:p>
      </dgm:t>
    </dgm:pt>
    <dgm:pt modelId="{65A2DB3A-06B6-418E-B329-E9D82A491D8F}" type="pres">
      <dgm:prSet presAssocID="{BDB809FB-FAA5-48E7-A89A-EF4CAC70E19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A62F17DA-AF24-4B10-84BD-EDF218C448C7}" type="pres">
      <dgm:prSet presAssocID="{2A1200F4-9BCE-42A4-BD75-90D471E1F8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5CA5A-AFBB-4295-BA88-D75A401833C6}" type="pres">
      <dgm:prSet presAssocID="{64A9375E-E09C-4B0F-AB17-75E44836610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7862751-2ED3-4750-A4AF-B4F27F8EB354}" type="pres">
      <dgm:prSet presAssocID="{F645B297-6A27-4D83-BD0B-832A6ED66C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7747E-ACA9-47B2-BE1E-A1BDFE24A657}" type="pres">
      <dgm:prSet presAssocID="{94F945D9-8268-4FBF-91FC-013AB8AE3F4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B7510EC-21A3-490B-BE5A-D8F4FECEB5D3}" type="pres">
      <dgm:prSet presAssocID="{2E2BD691-FCC9-4C4B-AAA2-0FEADF6000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3021A-114A-4416-A071-6E3A57D50784}" type="presOf" srcId="{64A9375E-E09C-4B0F-AB17-75E448366102}" destId="{5125CA5A-AFBB-4295-BA88-D75A401833C6}" srcOrd="0" destOrd="0" presId="urn:microsoft.com/office/officeart/2005/8/layout/radial4"/>
    <dgm:cxn modelId="{2BA492B7-867B-4645-872C-F79D43D56DB5}" srcId="{1F2E0885-48FC-4D5B-AF5E-816E8C8AADA9}" destId="{97079B84-BC5D-4591-B481-4C3A23720420}" srcOrd="0" destOrd="0" parTransId="{1179EEFE-A2F5-4D3F-B885-5AD4968E0D8E}" sibTransId="{35CE4488-DEF5-4264-AA0C-F9ACB95D853D}"/>
    <dgm:cxn modelId="{5AD39C94-3ABB-4CA0-9246-7BF8B394EF4F}" srcId="{97079B84-BC5D-4591-B481-4C3A23720420}" destId="{2A1200F4-9BCE-42A4-BD75-90D471E1F829}" srcOrd="0" destOrd="0" parTransId="{BDB809FB-FAA5-48E7-A89A-EF4CAC70E19C}" sibTransId="{3456C627-0F1C-4387-B61B-9D381734CCAE}"/>
    <dgm:cxn modelId="{89F4C563-AD13-40E0-AB4A-74EC215FC5BC}" type="presOf" srcId="{BDB809FB-FAA5-48E7-A89A-EF4CAC70E19C}" destId="{65A2DB3A-06B6-418E-B329-E9D82A491D8F}" srcOrd="0" destOrd="0" presId="urn:microsoft.com/office/officeart/2005/8/layout/radial4"/>
    <dgm:cxn modelId="{2963818E-B327-4A84-BE07-4ECD2F9FAD40}" srcId="{97079B84-BC5D-4591-B481-4C3A23720420}" destId="{F645B297-6A27-4D83-BD0B-832A6ED66CC2}" srcOrd="1" destOrd="0" parTransId="{64A9375E-E09C-4B0F-AB17-75E448366102}" sibTransId="{888FD6CC-71E5-4C21-937D-701988A08F82}"/>
    <dgm:cxn modelId="{9CF251CD-A6D9-4B76-832C-05CC48893EDA}" type="presOf" srcId="{94F945D9-8268-4FBF-91FC-013AB8AE3F40}" destId="{8957747E-ACA9-47B2-BE1E-A1BDFE24A657}" srcOrd="0" destOrd="0" presId="urn:microsoft.com/office/officeart/2005/8/layout/radial4"/>
    <dgm:cxn modelId="{7D4F19D4-238B-458D-8DBF-F0DA42C86FE2}" type="presOf" srcId="{1F2E0885-48FC-4D5B-AF5E-816E8C8AADA9}" destId="{758D6161-9A6F-4536-AB17-9F363AD8132A}" srcOrd="0" destOrd="0" presId="urn:microsoft.com/office/officeart/2005/8/layout/radial4"/>
    <dgm:cxn modelId="{C77BCC0E-1BDC-420C-8CB9-0E0F79B9E843}" type="presOf" srcId="{F645B297-6A27-4D83-BD0B-832A6ED66CC2}" destId="{E7862751-2ED3-4750-A4AF-B4F27F8EB354}" srcOrd="0" destOrd="0" presId="urn:microsoft.com/office/officeart/2005/8/layout/radial4"/>
    <dgm:cxn modelId="{9A532541-17AC-48A5-B28B-917E5F6706C4}" type="presOf" srcId="{97079B84-BC5D-4591-B481-4C3A23720420}" destId="{2531CB60-5697-4F4A-8E87-93BAA0DEC6F3}" srcOrd="0" destOrd="0" presId="urn:microsoft.com/office/officeart/2005/8/layout/radial4"/>
    <dgm:cxn modelId="{C7108F43-29C7-4C02-8A18-4F3AB4868EDD}" srcId="{97079B84-BC5D-4591-B481-4C3A23720420}" destId="{2E2BD691-FCC9-4C4B-AAA2-0FEADF6000D2}" srcOrd="2" destOrd="0" parTransId="{94F945D9-8268-4FBF-91FC-013AB8AE3F40}" sibTransId="{FE692B8F-0C6F-4C05-8440-AA900415D452}"/>
    <dgm:cxn modelId="{F17E92B1-A0E7-4A4A-85B0-427B904B76C9}" type="presOf" srcId="{2A1200F4-9BCE-42A4-BD75-90D471E1F829}" destId="{A62F17DA-AF24-4B10-84BD-EDF218C448C7}" srcOrd="0" destOrd="0" presId="urn:microsoft.com/office/officeart/2005/8/layout/radial4"/>
    <dgm:cxn modelId="{9D583692-1B5E-47B8-A94D-31D06A2D90DB}" type="presOf" srcId="{2E2BD691-FCC9-4C4B-AAA2-0FEADF6000D2}" destId="{AB7510EC-21A3-490B-BE5A-D8F4FECEB5D3}" srcOrd="0" destOrd="0" presId="urn:microsoft.com/office/officeart/2005/8/layout/radial4"/>
    <dgm:cxn modelId="{0A62C7AA-C2D1-4C25-95C6-9342949B205E}" type="presParOf" srcId="{758D6161-9A6F-4536-AB17-9F363AD8132A}" destId="{2531CB60-5697-4F4A-8E87-93BAA0DEC6F3}" srcOrd="0" destOrd="0" presId="urn:microsoft.com/office/officeart/2005/8/layout/radial4"/>
    <dgm:cxn modelId="{23590933-FD9F-4A9C-8670-675010B7465D}" type="presParOf" srcId="{758D6161-9A6F-4536-AB17-9F363AD8132A}" destId="{65A2DB3A-06B6-418E-B329-E9D82A491D8F}" srcOrd="1" destOrd="0" presId="urn:microsoft.com/office/officeart/2005/8/layout/radial4"/>
    <dgm:cxn modelId="{A59C0730-3070-4C5A-8A4E-A8523B04022F}" type="presParOf" srcId="{758D6161-9A6F-4536-AB17-9F363AD8132A}" destId="{A62F17DA-AF24-4B10-84BD-EDF218C448C7}" srcOrd="2" destOrd="0" presId="urn:microsoft.com/office/officeart/2005/8/layout/radial4"/>
    <dgm:cxn modelId="{CC3F01D9-B485-4F0A-824E-418A33061C58}" type="presParOf" srcId="{758D6161-9A6F-4536-AB17-9F363AD8132A}" destId="{5125CA5A-AFBB-4295-BA88-D75A401833C6}" srcOrd="3" destOrd="0" presId="urn:microsoft.com/office/officeart/2005/8/layout/radial4"/>
    <dgm:cxn modelId="{AE4CA5FC-1DE7-4A49-BE17-7CA32E7811EF}" type="presParOf" srcId="{758D6161-9A6F-4536-AB17-9F363AD8132A}" destId="{E7862751-2ED3-4750-A4AF-B4F27F8EB354}" srcOrd="4" destOrd="0" presId="urn:microsoft.com/office/officeart/2005/8/layout/radial4"/>
    <dgm:cxn modelId="{18ED319E-07FF-42DC-8C0D-D5258A07CD6A}" type="presParOf" srcId="{758D6161-9A6F-4536-AB17-9F363AD8132A}" destId="{8957747E-ACA9-47B2-BE1E-A1BDFE24A657}" srcOrd="5" destOrd="0" presId="urn:microsoft.com/office/officeart/2005/8/layout/radial4"/>
    <dgm:cxn modelId="{A71DDB17-E1A8-464C-A5C0-E73A0861807B}" type="presParOf" srcId="{758D6161-9A6F-4536-AB17-9F363AD8132A}" destId="{AB7510EC-21A3-490B-BE5A-D8F4FECEB5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2824BF-4D21-4D3F-9FF7-5F5D39721F6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4AAD9-7564-419D-8A56-D4C687C65E5C}">
      <dgm:prSet phldrT="[Text]" custT="1"/>
      <dgm:spPr/>
      <dgm:t>
        <a:bodyPr/>
        <a:lstStyle/>
        <a:p>
          <a:r>
            <a:rPr lang="sr-Cyrl-RS" sz="1800" b="0" dirty="0" smtClean="0"/>
            <a:t>Законом о трансфузиолошкој делатности прописано је да методологију за одређивање трошкова обраде крви и компонената крви, прописује Влада, на предлог министра надлежног за послове здравља</a:t>
          </a:r>
          <a:endParaRPr lang="en-US" sz="1300" dirty="0"/>
        </a:p>
      </dgm:t>
    </dgm:pt>
    <dgm:pt modelId="{112D25A3-3216-48C9-9916-2A55EA9A3D75}" type="parTrans" cxnId="{0422F5E1-A544-4711-8E1A-0D77720F4765}">
      <dgm:prSet/>
      <dgm:spPr/>
      <dgm:t>
        <a:bodyPr/>
        <a:lstStyle/>
        <a:p>
          <a:endParaRPr lang="en-US"/>
        </a:p>
      </dgm:t>
    </dgm:pt>
    <dgm:pt modelId="{7D250174-A4A7-4328-AB00-A4E894D2B471}" type="sibTrans" cxnId="{0422F5E1-A544-4711-8E1A-0D77720F4765}">
      <dgm:prSet/>
      <dgm:spPr/>
      <dgm:t>
        <a:bodyPr/>
        <a:lstStyle/>
        <a:p>
          <a:endParaRPr lang="en-US"/>
        </a:p>
      </dgm:t>
    </dgm:pt>
    <dgm:pt modelId="{D273C024-C123-4D3D-A484-43CDD4933C3C}">
      <dgm:prSet phldrT="[Text]"/>
      <dgm:spPr/>
      <dgm:t>
        <a:bodyPr/>
        <a:lstStyle/>
        <a:p>
          <a:r>
            <a:rPr lang="sr-Cyrl-RS" b="0" dirty="0" smtClean="0"/>
            <a:t>Влада није донела уредбу о методологији за одређивање трошкова обраде крви и компонената крви</a:t>
          </a:r>
          <a:endParaRPr lang="en-US" dirty="0"/>
        </a:p>
      </dgm:t>
    </dgm:pt>
    <dgm:pt modelId="{F59E4677-3D1C-4B75-AC26-513A9F04FAE5}" type="parTrans" cxnId="{5482FA20-66DC-4422-B7B2-96730DBA4216}">
      <dgm:prSet/>
      <dgm:spPr/>
      <dgm:t>
        <a:bodyPr/>
        <a:lstStyle/>
        <a:p>
          <a:endParaRPr lang="en-US"/>
        </a:p>
      </dgm:t>
    </dgm:pt>
    <dgm:pt modelId="{8B4AA5B4-F5D8-43F8-B6C2-B4DC6EB92BD3}" type="sibTrans" cxnId="{5482FA20-66DC-4422-B7B2-96730DBA4216}">
      <dgm:prSet/>
      <dgm:spPr/>
      <dgm:t>
        <a:bodyPr/>
        <a:lstStyle/>
        <a:p>
          <a:endParaRPr lang="en-US"/>
        </a:p>
      </dgm:t>
    </dgm:pt>
    <dgm:pt modelId="{1D476C4D-2D0A-4110-855D-0E5F3330C787}" type="pres">
      <dgm:prSet presAssocID="{202824BF-4D21-4D3F-9FF7-5F5D39721F68}" presName="compositeShape" presStyleCnt="0">
        <dgm:presLayoutVars>
          <dgm:chMax val="2"/>
          <dgm:dir/>
          <dgm:resizeHandles val="exact"/>
        </dgm:presLayoutVars>
      </dgm:prSet>
      <dgm:spPr/>
    </dgm:pt>
    <dgm:pt modelId="{B6B93A22-D37C-4A80-890C-70EBD33E1CA3}" type="pres">
      <dgm:prSet presAssocID="{202824BF-4D21-4D3F-9FF7-5F5D39721F68}" presName="divider" presStyleLbl="fgShp" presStyleIdx="0" presStyleCnt="1"/>
      <dgm:spPr/>
    </dgm:pt>
    <dgm:pt modelId="{360401C8-A3E5-43C1-B65A-1E872C01AC9B}" type="pres">
      <dgm:prSet presAssocID="{C094AAD9-7564-419D-8A56-D4C687C65E5C}" presName="downArrow" presStyleLbl="node1" presStyleIdx="0" presStyleCnt="2"/>
      <dgm:spPr>
        <a:solidFill>
          <a:srgbClr val="FF9900"/>
        </a:solidFill>
      </dgm:spPr>
    </dgm:pt>
    <dgm:pt modelId="{1C99469F-C131-4263-ABE0-101D17A57C03}" type="pres">
      <dgm:prSet presAssocID="{C094AAD9-7564-419D-8A56-D4C687C65E5C}" presName="downArrowText" presStyleLbl="revTx" presStyleIdx="0" presStyleCnt="2" custScaleX="17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FE55F-6BDF-4FC4-B7B5-9923C06DD13A}" type="pres">
      <dgm:prSet presAssocID="{D273C024-C123-4D3D-A484-43CDD4933C3C}" presName="upArrow" presStyleLbl="node1" presStyleIdx="1" presStyleCnt="2"/>
      <dgm:spPr>
        <a:solidFill>
          <a:srgbClr val="FF9900"/>
        </a:solidFill>
      </dgm:spPr>
    </dgm:pt>
    <dgm:pt modelId="{F109409A-5513-4816-AB56-FF29359F9758}" type="pres">
      <dgm:prSet presAssocID="{D273C024-C123-4D3D-A484-43CDD4933C3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B2003-7A52-4911-A754-AEF4AB15DF92}" type="presOf" srcId="{C094AAD9-7564-419D-8A56-D4C687C65E5C}" destId="{1C99469F-C131-4263-ABE0-101D17A57C03}" srcOrd="0" destOrd="0" presId="urn:microsoft.com/office/officeart/2005/8/layout/arrow3"/>
    <dgm:cxn modelId="{0422F5E1-A544-4711-8E1A-0D77720F4765}" srcId="{202824BF-4D21-4D3F-9FF7-5F5D39721F68}" destId="{C094AAD9-7564-419D-8A56-D4C687C65E5C}" srcOrd="0" destOrd="0" parTransId="{112D25A3-3216-48C9-9916-2A55EA9A3D75}" sibTransId="{7D250174-A4A7-4328-AB00-A4E894D2B471}"/>
    <dgm:cxn modelId="{5482FA20-66DC-4422-B7B2-96730DBA4216}" srcId="{202824BF-4D21-4D3F-9FF7-5F5D39721F68}" destId="{D273C024-C123-4D3D-A484-43CDD4933C3C}" srcOrd="1" destOrd="0" parTransId="{F59E4677-3D1C-4B75-AC26-513A9F04FAE5}" sibTransId="{8B4AA5B4-F5D8-43F8-B6C2-B4DC6EB92BD3}"/>
    <dgm:cxn modelId="{645DE0B4-FBF7-46A0-9DB1-730221AB9645}" type="presOf" srcId="{D273C024-C123-4D3D-A484-43CDD4933C3C}" destId="{F109409A-5513-4816-AB56-FF29359F9758}" srcOrd="0" destOrd="0" presId="urn:microsoft.com/office/officeart/2005/8/layout/arrow3"/>
    <dgm:cxn modelId="{37BBC912-67E7-48C3-8F74-11012F9F1CE6}" type="presOf" srcId="{202824BF-4D21-4D3F-9FF7-5F5D39721F68}" destId="{1D476C4D-2D0A-4110-855D-0E5F3330C787}" srcOrd="0" destOrd="0" presId="urn:microsoft.com/office/officeart/2005/8/layout/arrow3"/>
    <dgm:cxn modelId="{48431378-9BE1-44E5-B03C-6959581DE8B7}" type="presParOf" srcId="{1D476C4D-2D0A-4110-855D-0E5F3330C787}" destId="{B6B93A22-D37C-4A80-890C-70EBD33E1CA3}" srcOrd="0" destOrd="0" presId="urn:microsoft.com/office/officeart/2005/8/layout/arrow3"/>
    <dgm:cxn modelId="{FA12415D-C1DB-4122-AE63-031F1AF56270}" type="presParOf" srcId="{1D476C4D-2D0A-4110-855D-0E5F3330C787}" destId="{360401C8-A3E5-43C1-B65A-1E872C01AC9B}" srcOrd="1" destOrd="0" presId="urn:microsoft.com/office/officeart/2005/8/layout/arrow3"/>
    <dgm:cxn modelId="{F98290A1-ED8B-422C-AA3C-1742F9025C31}" type="presParOf" srcId="{1D476C4D-2D0A-4110-855D-0E5F3330C787}" destId="{1C99469F-C131-4263-ABE0-101D17A57C03}" srcOrd="2" destOrd="0" presId="urn:microsoft.com/office/officeart/2005/8/layout/arrow3"/>
    <dgm:cxn modelId="{6085FCEF-7831-447A-96B7-FDC316AF0C2E}" type="presParOf" srcId="{1D476C4D-2D0A-4110-855D-0E5F3330C787}" destId="{CF8FE55F-6BDF-4FC4-B7B5-9923C06DD13A}" srcOrd="3" destOrd="0" presId="urn:microsoft.com/office/officeart/2005/8/layout/arrow3"/>
    <dgm:cxn modelId="{A435BED9-10BE-4EB7-8FAB-DBA84E88D377}" type="presParOf" srcId="{1D476C4D-2D0A-4110-855D-0E5F3330C787}" destId="{F109409A-5513-4816-AB56-FF29359F975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0F859-156D-4B93-A9FF-F146A6E1BE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4E47A-0C27-4B9B-9ECB-F81A638B13F6}">
      <dgm:prSet custT="1"/>
      <dgm:spPr/>
      <dgm:t>
        <a:bodyPr lIns="18000" rIns="18000"/>
        <a:lstStyle/>
        <a:p>
          <a:pPr rtl="0"/>
          <a:r>
            <a:rPr lang="sr-Cyrl-CS" sz="1600" dirty="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dirty="0" smtClean="0">
              <a:latin typeface="+mn-lt"/>
              <a:cs typeface="Times New Roman" panose="02020603050405020304" pitchFamily="18" charset="0"/>
            </a:rPr>
            <a:t>ланирање и обављање ревизије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F490839E-2A9F-40D5-803D-FB9D3568225C}" type="parTrans" cxnId="{CECD8C2D-D72F-4A98-B56E-71D0221DBB9B}">
      <dgm:prSet/>
      <dgm:spPr/>
      <dgm:t>
        <a:bodyPr/>
        <a:lstStyle/>
        <a:p>
          <a:endParaRPr lang="en-US" sz="1600"/>
        </a:p>
      </dgm:t>
    </dgm:pt>
    <dgm:pt modelId="{8C686579-E93C-43D9-A970-53257AF9BE39}" type="sibTrans" cxnId="{CECD8C2D-D72F-4A98-B56E-71D0221DBB9B}">
      <dgm:prSet/>
      <dgm:spPr/>
      <dgm:t>
        <a:bodyPr/>
        <a:lstStyle/>
        <a:p>
          <a:endParaRPr lang="en-US" sz="1600"/>
        </a:p>
      </dgm:t>
    </dgm:pt>
    <dgm:pt modelId="{B1D29174-9C84-49A3-A3A7-332E4418C2FC}">
      <dgm:prSet custT="1"/>
      <dgm:spPr/>
      <dgm:t>
        <a:bodyPr lIns="18000" rIns="18000"/>
        <a:lstStyle/>
        <a:p>
          <a:pPr rtl="0"/>
          <a:r>
            <a:rPr lang="sr-Cyrl-CS" sz="1600" dirty="0" smtClean="0">
              <a:latin typeface="+mn-lt"/>
              <a:cs typeface="Times New Roman" panose="02020603050405020304" pitchFamily="18" charset="0"/>
            </a:rPr>
            <a:t>Подношење извештаја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C23E60F6-6A36-4C39-BBF0-EAC1184D0CBE}" type="parTrans" cxnId="{65CFEF2D-0079-4D5A-ACEC-125018F1557F}">
      <dgm:prSet/>
      <dgm:spPr/>
      <dgm:t>
        <a:bodyPr/>
        <a:lstStyle/>
        <a:p>
          <a:endParaRPr lang="en-US" sz="1600"/>
        </a:p>
      </dgm:t>
    </dgm:pt>
    <dgm:pt modelId="{5C3C5FB0-BC5C-4041-98F2-EF3DC33E7DBE}" type="sibTrans" cxnId="{65CFEF2D-0079-4D5A-ACEC-125018F1557F}">
      <dgm:prSet/>
      <dgm:spPr/>
      <dgm:t>
        <a:bodyPr/>
        <a:lstStyle/>
        <a:p>
          <a:endParaRPr lang="en-US" sz="1600"/>
        </a:p>
      </dgm:t>
    </dgm:pt>
    <dgm:pt modelId="{28494184-3909-4353-AD54-5352220B2EC4}">
      <dgm:prSet custT="1"/>
      <dgm:spPr/>
      <dgm:t>
        <a:bodyPr lIns="18000" rIns="18000"/>
        <a:lstStyle/>
        <a:p>
          <a:pPr rtl="0"/>
          <a:r>
            <a:rPr lang="sr-Cyrl-CS" sz="1600" dirty="0" smtClean="0">
              <a:latin typeface="+mn-lt"/>
              <a:cs typeface="Times New Roman" panose="02020603050405020304" pitchFamily="18" charset="0"/>
            </a:rPr>
            <a:t>Доношење подзаконских и других аката ради спровођења Закона о ДРИ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1D598B7A-61A6-42DE-95F6-59BDF4A2F1CA}" type="parTrans" cxnId="{3166FD53-6202-40CE-A22C-D8A0611849B7}">
      <dgm:prSet/>
      <dgm:spPr/>
      <dgm:t>
        <a:bodyPr/>
        <a:lstStyle/>
        <a:p>
          <a:endParaRPr lang="en-US" sz="1600"/>
        </a:p>
      </dgm:t>
    </dgm:pt>
    <dgm:pt modelId="{59C87DB8-71CE-42F2-94D6-758F66C1F0B1}" type="sibTrans" cxnId="{3166FD53-6202-40CE-A22C-D8A0611849B7}">
      <dgm:prSet/>
      <dgm:spPr/>
      <dgm:t>
        <a:bodyPr/>
        <a:lstStyle/>
        <a:p>
          <a:endParaRPr lang="en-US" sz="1600"/>
        </a:p>
      </dgm:t>
    </dgm:pt>
    <dgm:pt modelId="{88B713AD-BB53-40B5-9A97-21758FEA8A1F}">
      <dgm:prSet custT="1"/>
      <dgm:spPr/>
      <dgm:t>
        <a:bodyPr lIns="18000" rIns="18000"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Давање савета корисницима јавних средстава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632C7A56-1624-4A2B-A9EE-D997FACF01BA}" type="parTrans" cxnId="{31521839-4D76-4280-BB32-41C693A4DD0A}">
      <dgm:prSet/>
      <dgm:spPr/>
      <dgm:t>
        <a:bodyPr/>
        <a:lstStyle/>
        <a:p>
          <a:endParaRPr lang="en-US" sz="1600"/>
        </a:p>
      </dgm:t>
    </dgm:pt>
    <dgm:pt modelId="{184BCA5F-93F8-4668-A885-DDD1C228601E}" type="sibTrans" cxnId="{31521839-4D76-4280-BB32-41C693A4DD0A}">
      <dgm:prSet/>
      <dgm:spPr/>
      <dgm:t>
        <a:bodyPr/>
        <a:lstStyle/>
        <a:p>
          <a:endParaRPr lang="en-US" sz="1600"/>
        </a:p>
      </dgm:t>
    </dgm:pt>
    <dgm:pt modelId="{486E9AD8-01A0-4E2F-BA55-5FCB728AA524}">
      <dgm:prSet custT="1"/>
      <dgm:spPr/>
      <dgm:t>
        <a:bodyPr lIns="18000" rIns="18000"/>
        <a:lstStyle/>
        <a:p>
          <a:pPr rtl="0"/>
          <a:r>
            <a:rPr lang="sr-Cyrl-CS" sz="1600" dirty="0" smtClean="0">
              <a:latin typeface="+mn-lt"/>
              <a:cs typeface="Times New Roman" panose="02020603050405020304" pitchFamily="18" charset="0"/>
            </a:rPr>
            <a:t>Д</a:t>
          </a:r>
          <a:r>
            <a:rPr lang="sr-Cyrl-RS" sz="1600" dirty="0" smtClean="0">
              <a:latin typeface="+mn-lt"/>
              <a:cs typeface="Times New Roman" panose="02020603050405020304" pitchFamily="18" charset="0"/>
            </a:rPr>
            <a:t>авање препорука за измене важећих закона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DA8A0F0F-B5E7-4191-9DC1-B119D3E71C78}" type="parTrans" cxnId="{CB0BF62A-BB3F-47D3-86FE-8354FBD5C636}">
      <dgm:prSet/>
      <dgm:spPr/>
      <dgm:t>
        <a:bodyPr/>
        <a:lstStyle/>
        <a:p>
          <a:endParaRPr lang="en-US" sz="1600"/>
        </a:p>
      </dgm:t>
    </dgm:pt>
    <dgm:pt modelId="{2025F2A0-05B5-48D3-8C88-AAF968E3C6D5}" type="sibTrans" cxnId="{CB0BF62A-BB3F-47D3-86FE-8354FBD5C636}">
      <dgm:prSet/>
      <dgm:spPr/>
      <dgm:t>
        <a:bodyPr/>
        <a:lstStyle/>
        <a:p>
          <a:endParaRPr lang="en-US" sz="1600"/>
        </a:p>
      </dgm:t>
    </dgm:pt>
    <dgm:pt modelId="{EBFC7B46-1668-45ED-B35F-DBA117C80EE4}">
      <dgm:prSet custT="1"/>
      <dgm:spPr/>
      <dgm:t>
        <a:bodyPr lIns="18000" rIns="18000"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Усвајање и објављивање стандарда ревизије у вези са јавним средствима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2396D9DD-3611-4D20-9F22-5C9AE6373D88}" type="parTrans" cxnId="{B7825F3B-4A06-4DE6-9873-A565F2FE801B}">
      <dgm:prSet/>
      <dgm:spPr/>
      <dgm:t>
        <a:bodyPr/>
        <a:lstStyle/>
        <a:p>
          <a:endParaRPr lang="en-US" sz="1600"/>
        </a:p>
      </dgm:t>
    </dgm:pt>
    <dgm:pt modelId="{1A08AE97-B7BC-40CF-9BBB-C4B275588905}" type="sibTrans" cxnId="{B7825F3B-4A06-4DE6-9873-A565F2FE801B}">
      <dgm:prSet/>
      <dgm:spPr/>
      <dgm:t>
        <a:bodyPr/>
        <a:lstStyle/>
        <a:p>
          <a:endParaRPr lang="en-US" sz="1600"/>
        </a:p>
      </dgm:t>
    </dgm:pt>
    <dgm:pt modelId="{D6A333C6-76E4-47BE-8A7E-137BFF77E4BF}">
      <dgm:prSet custT="1"/>
      <dgm:spPr/>
      <dgm:t>
        <a:bodyPr lIns="18000" rIns="18000"/>
        <a:lstStyle/>
        <a:p>
          <a:pPr rtl="0"/>
          <a:r>
            <a:rPr lang="sr-Cyrl-CS" sz="1600" dirty="0" smtClean="0">
              <a:latin typeface="+mn-lt"/>
              <a:cs typeface="Times New Roman" panose="02020603050405020304" pitchFamily="18" charset="0"/>
            </a:rPr>
            <a:t>Обављање других послова 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46BF10E7-6AEA-4EBA-98D2-5CFCB641D1A4}" type="parTrans" cxnId="{B631296D-BBB7-4024-956D-80029DD44660}">
      <dgm:prSet/>
      <dgm:spPr/>
      <dgm:t>
        <a:bodyPr/>
        <a:lstStyle/>
        <a:p>
          <a:endParaRPr lang="en-US" sz="1600"/>
        </a:p>
      </dgm:t>
    </dgm:pt>
    <dgm:pt modelId="{5D8E4864-F62C-4E25-9801-80CD29FE4A09}" type="sibTrans" cxnId="{B631296D-BBB7-4024-956D-80029DD44660}">
      <dgm:prSet/>
      <dgm:spPr/>
      <dgm:t>
        <a:bodyPr/>
        <a:lstStyle/>
        <a:p>
          <a:endParaRPr lang="en-US" sz="1600"/>
        </a:p>
      </dgm:t>
    </dgm:pt>
    <dgm:pt modelId="{B48D4A08-3AF7-426D-B21F-D2A48E99571B}" type="pres">
      <dgm:prSet presAssocID="{0190F859-156D-4B93-A9FF-F146A6E1BE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CFAB1-0CCE-4456-B137-25CCDF3BC3DF}" type="pres">
      <dgm:prSet presAssocID="{4864E47A-0C27-4B9B-9ECB-F81A638B13F6}" presName="node" presStyleLbl="node1" presStyleIdx="0" presStyleCnt="7" custScaleX="108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DDDDC-C823-44DF-A3F5-283E73027D9F}" type="pres">
      <dgm:prSet presAssocID="{8C686579-E93C-43D9-A970-53257AF9BE39}" presName="sibTrans" presStyleCnt="0"/>
      <dgm:spPr/>
    </dgm:pt>
    <dgm:pt modelId="{E097103F-1400-4779-BCA8-DB5C200884AC}" type="pres">
      <dgm:prSet presAssocID="{B1D29174-9C84-49A3-A3A7-332E4418C2FC}" presName="node" presStyleLbl="node1" presStyleIdx="1" presStyleCnt="7" custScaleX="11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3F26A-C65A-44E9-B8FA-9DF47D939644}" type="pres">
      <dgm:prSet presAssocID="{5C3C5FB0-BC5C-4041-98F2-EF3DC33E7DBE}" presName="sibTrans" presStyleCnt="0"/>
      <dgm:spPr/>
    </dgm:pt>
    <dgm:pt modelId="{8BDBEAF8-CF86-4A3E-AB66-016B0424574D}" type="pres">
      <dgm:prSet presAssocID="{28494184-3909-4353-AD54-5352220B2EC4}" presName="node" presStyleLbl="node1" presStyleIdx="2" presStyleCnt="7" custScaleX="119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13664-BBAC-4B89-9A26-3669F2A9EFE1}" type="pres">
      <dgm:prSet presAssocID="{59C87DB8-71CE-42F2-94D6-758F66C1F0B1}" presName="sibTrans" presStyleCnt="0"/>
      <dgm:spPr/>
    </dgm:pt>
    <dgm:pt modelId="{DED8C954-9F25-4AE2-92A7-6B55A0BE316D}" type="pres">
      <dgm:prSet presAssocID="{88B713AD-BB53-40B5-9A97-21758FEA8A1F}" presName="node" presStyleLbl="node1" presStyleIdx="3" presStyleCnt="7" custScaleX="127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2DA99-56F9-45B8-AD29-DC60C9E372EB}" type="pres">
      <dgm:prSet presAssocID="{184BCA5F-93F8-4668-A885-DDD1C228601E}" presName="sibTrans" presStyleCnt="0"/>
      <dgm:spPr/>
    </dgm:pt>
    <dgm:pt modelId="{BE0D690B-9AAE-4AA2-B9A7-9AFDAC2EFF18}" type="pres">
      <dgm:prSet presAssocID="{486E9AD8-01A0-4E2F-BA55-5FCB728AA524}" presName="node" presStyleLbl="node1" presStyleIdx="4" presStyleCnt="7" custScaleX="11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3A1D3-308A-4883-9737-7732392D346B}" type="pres">
      <dgm:prSet presAssocID="{2025F2A0-05B5-48D3-8C88-AAF968E3C6D5}" presName="sibTrans" presStyleCnt="0"/>
      <dgm:spPr/>
    </dgm:pt>
    <dgm:pt modelId="{F21D5972-D998-4381-B49C-93C22C1B15DE}" type="pres">
      <dgm:prSet presAssocID="{EBFC7B46-1668-45ED-B35F-DBA117C80EE4}" presName="node" presStyleLbl="node1" presStyleIdx="5" presStyleCnt="7" custScaleX="126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0415C-3EEA-4E5E-AB14-935C4C6A25A1}" type="pres">
      <dgm:prSet presAssocID="{1A08AE97-B7BC-40CF-9BBB-C4B275588905}" presName="sibTrans" presStyleCnt="0"/>
      <dgm:spPr/>
    </dgm:pt>
    <dgm:pt modelId="{1331BD4F-4A26-41CB-A45B-C79B568B353D}" type="pres">
      <dgm:prSet presAssocID="{D6A333C6-76E4-47BE-8A7E-137BFF77E4BF}" presName="node" presStyleLbl="node1" presStyleIdx="6" presStyleCnt="7" custScaleX="100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25F3B-4A06-4DE6-9873-A565F2FE801B}" srcId="{0190F859-156D-4B93-A9FF-F146A6E1BE17}" destId="{EBFC7B46-1668-45ED-B35F-DBA117C80EE4}" srcOrd="5" destOrd="0" parTransId="{2396D9DD-3611-4D20-9F22-5C9AE6373D88}" sibTransId="{1A08AE97-B7BC-40CF-9BBB-C4B275588905}"/>
    <dgm:cxn modelId="{4B239343-0162-4F4A-8473-45F09C7450D4}" type="presOf" srcId="{0190F859-156D-4B93-A9FF-F146A6E1BE17}" destId="{B48D4A08-3AF7-426D-B21F-D2A48E99571B}" srcOrd="0" destOrd="0" presId="urn:microsoft.com/office/officeart/2005/8/layout/hList6"/>
    <dgm:cxn modelId="{CECD8C2D-D72F-4A98-B56E-71D0221DBB9B}" srcId="{0190F859-156D-4B93-A9FF-F146A6E1BE17}" destId="{4864E47A-0C27-4B9B-9ECB-F81A638B13F6}" srcOrd="0" destOrd="0" parTransId="{F490839E-2A9F-40D5-803D-FB9D3568225C}" sibTransId="{8C686579-E93C-43D9-A970-53257AF9BE39}"/>
    <dgm:cxn modelId="{B631296D-BBB7-4024-956D-80029DD44660}" srcId="{0190F859-156D-4B93-A9FF-F146A6E1BE17}" destId="{D6A333C6-76E4-47BE-8A7E-137BFF77E4BF}" srcOrd="6" destOrd="0" parTransId="{46BF10E7-6AEA-4EBA-98D2-5CFCB641D1A4}" sibTransId="{5D8E4864-F62C-4E25-9801-80CD29FE4A09}"/>
    <dgm:cxn modelId="{B8266FB4-D38B-46E1-BFE6-661705D024EC}" type="presOf" srcId="{EBFC7B46-1668-45ED-B35F-DBA117C80EE4}" destId="{F21D5972-D998-4381-B49C-93C22C1B15DE}" srcOrd="0" destOrd="0" presId="urn:microsoft.com/office/officeart/2005/8/layout/hList6"/>
    <dgm:cxn modelId="{2829C609-E915-44C9-B14F-FDFD31CFB11B}" type="presOf" srcId="{B1D29174-9C84-49A3-A3A7-332E4418C2FC}" destId="{E097103F-1400-4779-BCA8-DB5C200884AC}" srcOrd="0" destOrd="0" presId="urn:microsoft.com/office/officeart/2005/8/layout/hList6"/>
    <dgm:cxn modelId="{65CFEF2D-0079-4D5A-ACEC-125018F1557F}" srcId="{0190F859-156D-4B93-A9FF-F146A6E1BE17}" destId="{B1D29174-9C84-49A3-A3A7-332E4418C2FC}" srcOrd="1" destOrd="0" parTransId="{C23E60F6-6A36-4C39-BBF0-EAC1184D0CBE}" sibTransId="{5C3C5FB0-BC5C-4041-98F2-EF3DC33E7DBE}"/>
    <dgm:cxn modelId="{3166FD53-6202-40CE-A22C-D8A0611849B7}" srcId="{0190F859-156D-4B93-A9FF-F146A6E1BE17}" destId="{28494184-3909-4353-AD54-5352220B2EC4}" srcOrd="2" destOrd="0" parTransId="{1D598B7A-61A6-42DE-95F6-59BDF4A2F1CA}" sibTransId="{59C87DB8-71CE-42F2-94D6-758F66C1F0B1}"/>
    <dgm:cxn modelId="{B6210FAE-D9FC-4FE2-ACE8-BD09C22BF91F}" type="presOf" srcId="{88B713AD-BB53-40B5-9A97-21758FEA8A1F}" destId="{DED8C954-9F25-4AE2-92A7-6B55A0BE316D}" srcOrd="0" destOrd="0" presId="urn:microsoft.com/office/officeart/2005/8/layout/hList6"/>
    <dgm:cxn modelId="{75006A65-08B4-4D9A-9AA3-16057A5567CE}" type="presOf" srcId="{D6A333C6-76E4-47BE-8A7E-137BFF77E4BF}" destId="{1331BD4F-4A26-41CB-A45B-C79B568B353D}" srcOrd="0" destOrd="0" presId="urn:microsoft.com/office/officeart/2005/8/layout/hList6"/>
    <dgm:cxn modelId="{31521839-4D76-4280-BB32-41C693A4DD0A}" srcId="{0190F859-156D-4B93-A9FF-F146A6E1BE17}" destId="{88B713AD-BB53-40B5-9A97-21758FEA8A1F}" srcOrd="3" destOrd="0" parTransId="{632C7A56-1624-4A2B-A9EE-D997FACF01BA}" sibTransId="{184BCA5F-93F8-4668-A885-DDD1C228601E}"/>
    <dgm:cxn modelId="{DA27C3F8-4AFF-4C0D-98C2-225C1BD72972}" type="presOf" srcId="{28494184-3909-4353-AD54-5352220B2EC4}" destId="{8BDBEAF8-CF86-4A3E-AB66-016B0424574D}" srcOrd="0" destOrd="0" presId="urn:microsoft.com/office/officeart/2005/8/layout/hList6"/>
    <dgm:cxn modelId="{CB0BF62A-BB3F-47D3-86FE-8354FBD5C636}" srcId="{0190F859-156D-4B93-A9FF-F146A6E1BE17}" destId="{486E9AD8-01A0-4E2F-BA55-5FCB728AA524}" srcOrd="4" destOrd="0" parTransId="{DA8A0F0F-B5E7-4191-9DC1-B119D3E71C78}" sibTransId="{2025F2A0-05B5-48D3-8C88-AAF968E3C6D5}"/>
    <dgm:cxn modelId="{D652F5EB-FAD5-443D-B534-BFD7AB4BA2D6}" type="presOf" srcId="{486E9AD8-01A0-4E2F-BA55-5FCB728AA524}" destId="{BE0D690B-9AAE-4AA2-B9A7-9AFDAC2EFF18}" srcOrd="0" destOrd="0" presId="urn:microsoft.com/office/officeart/2005/8/layout/hList6"/>
    <dgm:cxn modelId="{8EBE421E-D67F-4699-B60F-37D4A07107AA}" type="presOf" srcId="{4864E47A-0C27-4B9B-9ECB-F81A638B13F6}" destId="{0FDCFAB1-0CCE-4456-B137-25CCDF3BC3DF}" srcOrd="0" destOrd="0" presId="urn:microsoft.com/office/officeart/2005/8/layout/hList6"/>
    <dgm:cxn modelId="{888388C4-166D-4BD1-A893-61AD3CAC1839}" type="presParOf" srcId="{B48D4A08-3AF7-426D-B21F-D2A48E99571B}" destId="{0FDCFAB1-0CCE-4456-B137-25CCDF3BC3DF}" srcOrd="0" destOrd="0" presId="urn:microsoft.com/office/officeart/2005/8/layout/hList6"/>
    <dgm:cxn modelId="{1FB660E1-A7B0-4997-8722-9A74EE351C4A}" type="presParOf" srcId="{B48D4A08-3AF7-426D-B21F-D2A48E99571B}" destId="{EC6DDDDC-C823-44DF-A3F5-283E73027D9F}" srcOrd="1" destOrd="0" presId="urn:microsoft.com/office/officeart/2005/8/layout/hList6"/>
    <dgm:cxn modelId="{29BACF1E-554A-4A2F-822E-F46EEB47DD1D}" type="presParOf" srcId="{B48D4A08-3AF7-426D-B21F-D2A48E99571B}" destId="{E097103F-1400-4779-BCA8-DB5C200884AC}" srcOrd="2" destOrd="0" presId="urn:microsoft.com/office/officeart/2005/8/layout/hList6"/>
    <dgm:cxn modelId="{E23230B0-E7BA-40C9-B80B-54D73230443C}" type="presParOf" srcId="{B48D4A08-3AF7-426D-B21F-D2A48E99571B}" destId="{A123F26A-C65A-44E9-B8FA-9DF47D939644}" srcOrd="3" destOrd="0" presId="urn:microsoft.com/office/officeart/2005/8/layout/hList6"/>
    <dgm:cxn modelId="{F121C81E-3A55-4E2C-9EC4-B9477FFB6BC6}" type="presParOf" srcId="{B48D4A08-3AF7-426D-B21F-D2A48E99571B}" destId="{8BDBEAF8-CF86-4A3E-AB66-016B0424574D}" srcOrd="4" destOrd="0" presId="urn:microsoft.com/office/officeart/2005/8/layout/hList6"/>
    <dgm:cxn modelId="{EABA5474-5C5F-4C04-812F-4F1806626019}" type="presParOf" srcId="{B48D4A08-3AF7-426D-B21F-D2A48E99571B}" destId="{45313664-BBAC-4B89-9A26-3669F2A9EFE1}" srcOrd="5" destOrd="0" presId="urn:microsoft.com/office/officeart/2005/8/layout/hList6"/>
    <dgm:cxn modelId="{45DEF82C-324D-4016-BF04-87EB7AE7898A}" type="presParOf" srcId="{B48D4A08-3AF7-426D-B21F-D2A48E99571B}" destId="{DED8C954-9F25-4AE2-92A7-6B55A0BE316D}" srcOrd="6" destOrd="0" presId="urn:microsoft.com/office/officeart/2005/8/layout/hList6"/>
    <dgm:cxn modelId="{073BB2C1-867E-48E6-B14C-92BF6B24EB51}" type="presParOf" srcId="{B48D4A08-3AF7-426D-B21F-D2A48E99571B}" destId="{0CE2DA99-56F9-45B8-AD29-DC60C9E372EB}" srcOrd="7" destOrd="0" presId="urn:microsoft.com/office/officeart/2005/8/layout/hList6"/>
    <dgm:cxn modelId="{5BBF8B09-790D-49D1-A507-144D8B61527D}" type="presParOf" srcId="{B48D4A08-3AF7-426D-B21F-D2A48E99571B}" destId="{BE0D690B-9AAE-4AA2-B9A7-9AFDAC2EFF18}" srcOrd="8" destOrd="0" presId="urn:microsoft.com/office/officeart/2005/8/layout/hList6"/>
    <dgm:cxn modelId="{B2BE6B90-8091-4B9C-9753-DEEFF2F4055A}" type="presParOf" srcId="{B48D4A08-3AF7-426D-B21F-D2A48E99571B}" destId="{4953A1D3-308A-4883-9737-7732392D346B}" srcOrd="9" destOrd="0" presId="urn:microsoft.com/office/officeart/2005/8/layout/hList6"/>
    <dgm:cxn modelId="{5FE1D887-AA40-46EF-99F1-FD158B697E75}" type="presParOf" srcId="{B48D4A08-3AF7-426D-B21F-D2A48E99571B}" destId="{F21D5972-D998-4381-B49C-93C22C1B15DE}" srcOrd="10" destOrd="0" presId="urn:microsoft.com/office/officeart/2005/8/layout/hList6"/>
    <dgm:cxn modelId="{2BF10128-F67C-4E2D-9D55-B5BAF8671421}" type="presParOf" srcId="{B48D4A08-3AF7-426D-B21F-D2A48E99571B}" destId="{4F70415C-3EEA-4E5E-AB14-935C4C6A25A1}" srcOrd="11" destOrd="0" presId="urn:microsoft.com/office/officeart/2005/8/layout/hList6"/>
    <dgm:cxn modelId="{8F8C8444-FE99-445A-BECC-C9B7380168B4}" type="presParOf" srcId="{B48D4A08-3AF7-426D-B21F-D2A48E99571B}" destId="{1331BD4F-4A26-41CB-A45B-C79B568B353D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EABBC-600D-4656-8E94-2958E4E67E55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E9755D6-DC3D-47F2-A178-0BEEB6C411EE}">
      <dgm:prSet custT="1"/>
      <dgm:spPr/>
      <dgm:t>
        <a:bodyPr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Примања и издаци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9A96D65E-E8E8-424B-BC2A-B5BE8A3F2A4D}" type="parTrans" cxnId="{0B68E34D-7F2D-43C7-9D53-CE250D882F1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9CB48-D555-4601-9757-CC91B8B52962}" type="sibTrans" cxnId="{0B68E34D-7F2D-43C7-9D53-CE250D882F1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B1F2B-99C0-4AC5-A8A7-9F07039A1CF4}">
      <dgm:prSet custT="1"/>
      <dgm:spPr/>
      <dgm:t>
        <a:bodyPr/>
        <a:lstStyle/>
        <a:p>
          <a:pPr rtl="0"/>
          <a:r>
            <a:rPr lang="sr-Cyrl-RS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Финансијски извештаји и финансијске трансакције, обрачуни, ...</a:t>
          </a:r>
          <a:endParaRPr lang="en-US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375B021-74D1-4D2C-92B6-899DE3778227}" type="parTrans" cxnId="{BE423EE6-4ECE-4754-8FA1-3838085B577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D4B8F-3B6E-4393-AF25-F9840C5DD718}" type="sibTrans" cxnId="{BE423EE6-4ECE-4754-8FA1-3838085B577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D0691-E4BD-41A8-9C0D-EDAEF593D121}">
      <dgm:prSet custT="1"/>
      <dgm:spPr/>
      <dgm:t>
        <a:bodyPr/>
        <a:lstStyle/>
        <a:p>
          <a:pPr rtl="0"/>
          <a:r>
            <a:rPr lang="x-none" sz="160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smtClean="0">
              <a:latin typeface="+mn-lt"/>
              <a:cs typeface="Times New Roman" panose="02020603050405020304" pitchFamily="18" charset="0"/>
            </a:rPr>
            <a:t>равилност пословања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4F2EC46C-9EAF-4ED5-8432-8A18E4FB7E41}" type="parTrans" cxnId="{D41C69B8-2CCC-43AF-AF98-6CE32639841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74FB7-696D-45C3-89AD-D09B615E34D9}" type="sibTrans" cxnId="{D41C69B8-2CCC-43AF-AF98-6CE32639841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02D21-1533-4C26-92C4-E6FD49049D05}">
      <dgm:prSet custT="1"/>
      <dgm:spPr/>
      <dgm:t>
        <a:bodyPr/>
        <a:lstStyle/>
        <a:p>
          <a:pPr rtl="0"/>
          <a:r>
            <a:rPr lang="x-none" sz="1600" smtClean="0">
              <a:latin typeface="+mn-lt"/>
              <a:cs typeface="Times New Roman" panose="02020603050405020304" pitchFamily="18" charset="0"/>
            </a:rPr>
            <a:t>С</a:t>
          </a:r>
          <a:r>
            <a:rPr lang="sr-Cyrl-RS" sz="1600" dirty="0" smtClean="0">
              <a:latin typeface="+mn-lt"/>
              <a:cs typeface="Times New Roman" panose="02020603050405020304" pitchFamily="18" charset="0"/>
            </a:rPr>
            <a:t>врсисходност располагања јавним средствима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981C826E-1AEA-45E9-A773-018319B95EE6}" type="parTrans" cxnId="{5474E84D-9C73-42C0-BB91-E51B5B94674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F8046-EB68-43D1-A379-0C3956163F48}" type="sibTrans" cxnId="{5474E84D-9C73-42C0-BB91-E51B5B94674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B3EFB-E62E-4DE0-834B-A934BB95AE53}">
      <dgm:prSet custT="1"/>
      <dgm:spPr/>
      <dgm:t>
        <a:bodyPr/>
        <a:lstStyle/>
        <a:p>
          <a:pPr rtl="0"/>
          <a:r>
            <a:rPr lang="sr-Cyrl-RS" sz="1600" dirty="0" smtClean="0">
              <a:latin typeface="+mn-lt"/>
              <a:cs typeface="Times New Roman" panose="02020603050405020304" pitchFamily="18" charset="0"/>
            </a:rPr>
            <a:t>Интерна финансијска контрола (Интерна ревизија и финансијско управљање и контрола) 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24845E66-C80C-4B64-91D6-25B6E659EEB4}" type="parTrans" cxnId="{83498113-DEE8-4553-A521-97A8D2384ED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D98DB-3D2B-41CE-99BF-6F12BBE3827E}" type="sibTrans" cxnId="{83498113-DEE8-4553-A521-97A8D2384ED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7D3C3-9E48-4C03-9885-6706C6543C90}">
      <dgm:prSet custT="1"/>
      <dgm:spPr/>
      <dgm:t>
        <a:bodyPr/>
        <a:lstStyle/>
        <a:p>
          <a:pPr rtl="0"/>
          <a:r>
            <a:rPr lang="x-none" sz="160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dirty="0" smtClean="0">
              <a:latin typeface="+mn-lt"/>
              <a:cs typeface="Times New Roman" panose="02020603050405020304" pitchFamily="18" charset="0"/>
            </a:rPr>
            <a:t>равилност рада органа руковођења</a:t>
          </a:r>
          <a:r>
            <a:rPr lang="en-US" sz="1600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sr-Cyrl-RS" sz="1600" dirty="0" smtClean="0">
              <a:latin typeface="+mn-lt"/>
              <a:cs typeface="Times New Roman" panose="02020603050405020304" pitchFamily="18" charset="0"/>
            </a:rPr>
            <a:t>управљања и других одговорних лица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5917ACF5-9BC1-4B0D-A226-A269CE208D89}" type="parTrans" cxnId="{5A0AD57A-CA56-41F0-9B1C-2739B5CF99A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E2D56-827E-46C6-9368-16BFC829950A}" type="sibTrans" cxnId="{5A0AD57A-CA56-41F0-9B1C-2739B5CF99A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AC145-A2F3-45CE-8567-DC3AEB2EF85D}">
      <dgm:prSet custT="1"/>
      <dgm:spPr/>
      <dgm:t>
        <a:bodyPr/>
        <a:lstStyle/>
        <a:p>
          <a:pPr rtl="0"/>
          <a:r>
            <a:rPr lang="sr-Cyrl-RS" sz="16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Друге области предвиђене посебним законима</a:t>
          </a:r>
          <a:endParaRPr lang="en-US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B0846C9-A68E-4467-A960-EB40B35CCAD1}" type="parTrans" cxnId="{64B02422-AEDF-4ADB-BBFE-DE93D0F1D27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B250F-B580-4677-A96B-36D83B1C2355}" type="sibTrans" cxnId="{64B02422-AEDF-4ADB-BBFE-DE93D0F1D27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F2BDC-32C1-4B9E-994E-5439ABA6C836}">
      <dgm:prSet/>
      <dgm:spPr/>
      <dgm:t>
        <a:bodyPr/>
        <a:lstStyle/>
        <a:p>
          <a:endParaRPr lang="en-US" sz="1600"/>
        </a:p>
      </dgm:t>
    </dgm:pt>
    <dgm:pt modelId="{B8EBE23E-5529-41DA-BC63-037D0FB61124}" type="parTrans" cxnId="{BCB59411-CECD-4518-9A47-D8F43AEB23F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72345-DA50-4526-BD56-DF34CD1AB731}" type="sibTrans" cxnId="{BCB59411-CECD-4518-9A47-D8F43AEB23F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332A1-0298-4846-A3E1-9E9B3E6CAD6E}" type="pres">
      <dgm:prSet presAssocID="{D96EABBC-600D-4656-8E94-2958E4E67E55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56BFA2-33EE-4A21-8059-3D22A8AC486F}" type="pres">
      <dgm:prSet presAssocID="{D96EABBC-600D-4656-8E94-2958E4E67E55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4047C-C899-45E4-BA42-4FFF4E564C53}" type="pres">
      <dgm:prSet presAssocID="{D96EABBC-600D-4656-8E94-2958E4E67E55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827B7-B70D-4D01-BEAA-97317825AD46}" type="pres">
      <dgm:prSet presAssocID="{D96EABBC-600D-4656-8E94-2958E4E67E55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D72A6-A844-435B-A648-389DC5C34DB1}" type="pres">
      <dgm:prSet presAssocID="{D96EABBC-600D-4656-8E94-2958E4E67E55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6F48D-4284-4ACF-8BBF-C1159B594702}" type="pres">
      <dgm:prSet presAssocID="{D96EABBC-600D-4656-8E94-2958E4E67E55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76B05-E0C0-490E-B757-6620DF988458}" type="pres">
      <dgm:prSet presAssocID="{D96EABBC-600D-4656-8E94-2958E4E67E55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74047-6DDC-49BC-A267-4D9EF823AC05}" type="pres">
      <dgm:prSet presAssocID="{D96EABBC-600D-4656-8E94-2958E4E67E55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02422-AEDF-4ADB-BBFE-DE93D0F1D274}" srcId="{D96EABBC-600D-4656-8E94-2958E4E67E55}" destId="{A02AC145-A2F3-45CE-8567-DC3AEB2EF85D}" srcOrd="6" destOrd="0" parTransId="{6B0846C9-A68E-4467-A960-EB40B35CCAD1}" sibTransId="{790B250F-B580-4677-A96B-36D83B1C2355}"/>
    <dgm:cxn modelId="{AAAA054D-EA7D-4977-8B26-932ADD0DF18C}" type="presOf" srcId="{D96EABBC-600D-4656-8E94-2958E4E67E55}" destId="{B05332A1-0298-4846-A3E1-9E9B3E6CAD6E}" srcOrd="0" destOrd="0" presId="urn:microsoft.com/office/officeart/2005/8/layout/rings+Icon"/>
    <dgm:cxn modelId="{0D810769-40FF-4F71-9744-805F418E8333}" type="presOf" srcId="{377B1F2B-99C0-4AC5-A8A7-9F07039A1CF4}" destId="{C254047C-C899-45E4-BA42-4FFF4E564C53}" srcOrd="0" destOrd="0" presId="urn:microsoft.com/office/officeart/2005/8/layout/rings+Icon"/>
    <dgm:cxn modelId="{83498113-DEE8-4553-A521-97A8D2384ED2}" srcId="{D96EABBC-600D-4656-8E94-2958E4E67E55}" destId="{17BB3EFB-E62E-4DE0-834B-A934BB95AE53}" srcOrd="4" destOrd="0" parTransId="{24845E66-C80C-4B64-91D6-25B6E659EEB4}" sibTransId="{342D98DB-3D2B-41CE-99BF-6F12BBE3827E}"/>
    <dgm:cxn modelId="{BE423EE6-4ECE-4754-8FA1-3838085B577C}" srcId="{D96EABBC-600D-4656-8E94-2958E4E67E55}" destId="{377B1F2B-99C0-4AC5-A8A7-9F07039A1CF4}" srcOrd="1" destOrd="0" parTransId="{3375B021-74D1-4D2C-92B6-899DE3778227}" sibTransId="{4DCD4B8F-3B6E-4393-AF25-F9840C5DD718}"/>
    <dgm:cxn modelId="{E1B679B9-5DAA-483F-94AE-F17705425E8C}" type="presOf" srcId="{44A02D21-1533-4C26-92C4-E6FD49049D05}" destId="{D1DD72A6-A844-435B-A648-389DC5C34DB1}" srcOrd="0" destOrd="0" presId="urn:microsoft.com/office/officeart/2005/8/layout/rings+Icon"/>
    <dgm:cxn modelId="{CBF5EC77-1A48-48B4-BEAC-A493B11733AE}" type="presOf" srcId="{9E9755D6-DC3D-47F2-A178-0BEEB6C411EE}" destId="{A756BFA2-33EE-4A21-8059-3D22A8AC486F}" srcOrd="0" destOrd="0" presId="urn:microsoft.com/office/officeart/2005/8/layout/rings+Icon"/>
    <dgm:cxn modelId="{D41C69B8-2CCC-43AF-AF98-6CE32639841A}" srcId="{D96EABBC-600D-4656-8E94-2958E4E67E55}" destId="{B93D0691-E4BD-41A8-9C0D-EDAEF593D121}" srcOrd="2" destOrd="0" parTransId="{4F2EC46C-9EAF-4ED5-8432-8A18E4FB7E41}" sibTransId="{BF474FB7-696D-45C3-89AD-D09B615E34D9}"/>
    <dgm:cxn modelId="{5A0AD57A-CA56-41F0-9B1C-2739B5CF99A4}" srcId="{D96EABBC-600D-4656-8E94-2958E4E67E55}" destId="{FFA7D3C3-9E48-4C03-9885-6706C6543C90}" srcOrd="5" destOrd="0" parTransId="{5917ACF5-9BC1-4B0D-A226-A269CE208D89}" sibTransId="{A94E2D56-827E-46C6-9368-16BFC829950A}"/>
    <dgm:cxn modelId="{97BEDA05-F821-4AC9-8A50-963ABB734A55}" type="presOf" srcId="{17BB3EFB-E62E-4DE0-834B-A934BB95AE53}" destId="{9D46F48D-4284-4ACF-8BBF-C1159B594702}" srcOrd="0" destOrd="0" presId="urn:microsoft.com/office/officeart/2005/8/layout/rings+Icon"/>
    <dgm:cxn modelId="{0B68E34D-7F2D-43C7-9D53-CE250D882F11}" srcId="{D96EABBC-600D-4656-8E94-2958E4E67E55}" destId="{9E9755D6-DC3D-47F2-A178-0BEEB6C411EE}" srcOrd="0" destOrd="0" parTransId="{9A96D65E-E8E8-424B-BC2A-B5BE8A3F2A4D}" sibTransId="{60B9CB48-D555-4601-9757-CC91B8B52962}"/>
    <dgm:cxn modelId="{12A59F09-45C4-4A45-9A5E-090191833B4D}" type="presOf" srcId="{A02AC145-A2F3-45CE-8567-DC3AEB2EF85D}" destId="{00974047-6DDC-49BC-A267-4D9EF823AC05}" srcOrd="0" destOrd="0" presId="urn:microsoft.com/office/officeart/2005/8/layout/rings+Icon"/>
    <dgm:cxn modelId="{B687C1F8-CEF2-4728-9F49-333CEEBA6382}" type="presOf" srcId="{B93D0691-E4BD-41A8-9C0D-EDAEF593D121}" destId="{48A827B7-B70D-4D01-BEAA-97317825AD46}" srcOrd="0" destOrd="0" presId="urn:microsoft.com/office/officeart/2005/8/layout/rings+Icon"/>
    <dgm:cxn modelId="{B98E41BD-71A2-40E2-B121-F3D17F82F254}" type="presOf" srcId="{FFA7D3C3-9E48-4C03-9885-6706C6543C90}" destId="{85676B05-E0C0-490E-B757-6620DF988458}" srcOrd="0" destOrd="0" presId="urn:microsoft.com/office/officeart/2005/8/layout/rings+Icon"/>
    <dgm:cxn modelId="{BCB59411-CECD-4518-9A47-D8F43AEB23F2}" srcId="{D96EABBC-600D-4656-8E94-2958E4E67E55}" destId="{CEAF2BDC-32C1-4B9E-994E-5439ABA6C836}" srcOrd="7" destOrd="0" parTransId="{B8EBE23E-5529-41DA-BC63-037D0FB61124}" sibTransId="{32272345-DA50-4526-BD56-DF34CD1AB731}"/>
    <dgm:cxn modelId="{5474E84D-9C73-42C0-BB91-E51B5B946740}" srcId="{D96EABBC-600D-4656-8E94-2958E4E67E55}" destId="{44A02D21-1533-4C26-92C4-E6FD49049D05}" srcOrd="3" destOrd="0" parTransId="{981C826E-1AEA-45E9-A773-018319B95EE6}" sibTransId="{B00F8046-EB68-43D1-A379-0C3956163F48}"/>
    <dgm:cxn modelId="{2858D9B1-C3CF-49E2-BB3F-643C83DE3783}" type="presParOf" srcId="{B05332A1-0298-4846-A3E1-9E9B3E6CAD6E}" destId="{A756BFA2-33EE-4A21-8059-3D22A8AC486F}" srcOrd="0" destOrd="0" presId="urn:microsoft.com/office/officeart/2005/8/layout/rings+Icon"/>
    <dgm:cxn modelId="{E8231499-C6A2-4F46-B7DE-070A621690AF}" type="presParOf" srcId="{B05332A1-0298-4846-A3E1-9E9B3E6CAD6E}" destId="{C254047C-C899-45E4-BA42-4FFF4E564C53}" srcOrd="1" destOrd="0" presId="urn:microsoft.com/office/officeart/2005/8/layout/rings+Icon"/>
    <dgm:cxn modelId="{7D8D47AE-A945-4856-BBA3-1AFBF3F432AA}" type="presParOf" srcId="{B05332A1-0298-4846-A3E1-9E9B3E6CAD6E}" destId="{48A827B7-B70D-4D01-BEAA-97317825AD46}" srcOrd="2" destOrd="0" presId="urn:microsoft.com/office/officeart/2005/8/layout/rings+Icon"/>
    <dgm:cxn modelId="{897E9F4C-CAB4-41E0-8DF9-16E6C73DDA98}" type="presParOf" srcId="{B05332A1-0298-4846-A3E1-9E9B3E6CAD6E}" destId="{D1DD72A6-A844-435B-A648-389DC5C34DB1}" srcOrd="3" destOrd="0" presId="urn:microsoft.com/office/officeart/2005/8/layout/rings+Icon"/>
    <dgm:cxn modelId="{862340F6-15D3-4F5A-A2C6-A9E28B3D2063}" type="presParOf" srcId="{B05332A1-0298-4846-A3E1-9E9B3E6CAD6E}" destId="{9D46F48D-4284-4ACF-8BBF-C1159B594702}" srcOrd="4" destOrd="0" presId="urn:microsoft.com/office/officeart/2005/8/layout/rings+Icon"/>
    <dgm:cxn modelId="{566EE171-2C8E-4367-B1BE-ABD8D3D3E319}" type="presParOf" srcId="{B05332A1-0298-4846-A3E1-9E9B3E6CAD6E}" destId="{85676B05-E0C0-490E-B757-6620DF988458}" srcOrd="5" destOrd="0" presId="urn:microsoft.com/office/officeart/2005/8/layout/rings+Icon"/>
    <dgm:cxn modelId="{443C4113-416D-463E-8B11-F5AA326CF488}" type="presParOf" srcId="{B05332A1-0298-4846-A3E1-9E9B3E6CAD6E}" destId="{00974047-6DDC-49BC-A267-4D9EF823AC05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3618FB-E1C5-43E8-B93D-4A95310AE0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3D95A-7F5B-4443-B098-F0D4D87A0965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Директни и индиректни корисници </a:t>
          </a:r>
        </a:p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буџетских средстава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883D44A9-9CCC-407F-B82C-84D558D0AA04}" type="parTrans" cxnId="{64AE3DDB-5ED9-49E7-9783-0DB8427B0A36}">
      <dgm:prSet/>
      <dgm:spPr/>
      <dgm:t>
        <a:bodyPr/>
        <a:lstStyle/>
        <a:p>
          <a:endParaRPr lang="en-US" sz="1800" b="0"/>
        </a:p>
      </dgm:t>
    </dgm:pt>
    <dgm:pt modelId="{ED91192C-DE44-4FCB-9269-EC5D5E6C041A}" type="sibTrans" cxnId="{64AE3DDB-5ED9-49E7-9783-0DB8427B0A36}">
      <dgm:prSet/>
      <dgm:spPr/>
      <dgm:t>
        <a:bodyPr/>
        <a:lstStyle/>
        <a:p>
          <a:pPr algn="ctr"/>
          <a:endParaRPr lang="en-US" sz="1800" b="0">
            <a:latin typeface="+mn-lt"/>
          </a:endParaRPr>
        </a:p>
      </dgm:t>
    </dgm:pt>
    <dgm:pt modelId="{1BD09D72-6B76-4A82-BE6A-E5EA954120FD}">
      <dgm:prSet custT="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Организације ООСО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7DA202BE-9430-4CE4-9CC3-D933E65AEB10}" type="parTrans" cxnId="{A67933BA-CEE3-4F89-9747-693E42655FD0}">
      <dgm:prSet/>
      <dgm:spPr/>
      <dgm:t>
        <a:bodyPr/>
        <a:lstStyle/>
        <a:p>
          <a:endParaRPr lang="en-US" sz="1800" b="0"/>
        </a:p>
      </dgm:t>
    </dgm:pt>
    <dgm:pt modelId="{7C396EB6-1B2E-4879-81C5-F1CC0599D586}" type="sibTrans" cxnId="{A67933BA-CEE3-4F89-9747-693E42655FD0}">
      <dgm:prSet/>
      <dgm:spPr/>
      <dgm:t>
        <a:bodyPr/>
        <a:lstStyle/>
        <a:p>
          <a:endParaRPr lang="en-US" sz="1800" b="0"/>
        </a:p>
      </dgm:t>
    </dgm:pt>
    <dgm:pt modelId="{A6160D8F-7B3D-47E0-9758-236C70441552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Буџетски фондови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0B0DA270-F028-4103-8376-61C297AA1CCE}" type="parTrans" cxnId="{15E1F104-F6FC-4D7A-ADBD-C64475BC3DDA}">
      <dgm:prSet/>
      <dgm:spPr/>
      <dgm:t>
        <a:bodyPr/>
        <a:lstStyle/>
        <a:p>
          <a:endParaRPr lang="en-US" sz="1800" b="0"/>
        </a:p>
      </dgm:t>
    </dgm:pt>
    <dgm:pt modelId="{15D6F92D-212D-431A-8E04-ED56067512A0}" type="sibTrans" cxnId="{15E1F104-F6FC-4D7A-ADBD-C64475BC3DDA}">
      <dgm:prSet/>
      <dgm:spPr/>
      <dgm:t>
        <a:bodyPr/>
        <a:lstStyle/>
        <a:p>
          <a:endParaRPr lang="en-US" sz="1800" b="0"/>
        </a:p>
      </dgm:t>
    </dgm:pt>
    <dgm:pt modelId="{C97F4FE5-BB39-413A-96E7-9231E72FCB47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           Народна банка Србије у делу који се односи на употребу </a:t>
          </a:r>
        </a:p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јавних средстава 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28750064-3595-4EB9-99FE-834F4C4EE1BC}" type="parTrans" cxnId="{3E282E5F-B7F2-4388-B76A-B6A1425F7CD1}">
      <dgm:prSet/>
      <dgm:spPr/>
      <dgm:t>
        <a:bodyPr/>
        <a:lstStyle/>
        <a:p>
          <a:endParaRPr lang="en-US" sz="1800" b="0"/>
        </a:p>
      </dgm:t>
    </dgm:pt>
    <dgm:pt modelId="{8017A5A5-3291-41E6-B603-2B8DB5F828E6}" type="sibTrans" cxnId="{3E282E5F-B7F2-4388-B76A-B6A1425F7CD1}">
      <dgm:prSet/>
      <dgm:spPr/>
      <dgm:t>
        <a:bodyPr/>
        <a:lstStyle/>
        <a:p>
          <a:endParaRPr lang="en-US" sz="1800" b="0"/>
        </a:p>
      </dgm:t>
    </dgm:pt>
    <dgm:pt modelId="{63E3B988-B0E4-4AEA-8A2D-B44DAA550400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Јавна предузећа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90D9FE14-3971-486B-9855-D5C3F6DA1E64}" type="parTrans" cxnId="{AE33B339-6765-43DD-A6CD-FF73C80664AA}">
      <dgm:prSet/>
      <dgm:spPr/>
      <dgm:t>
        <a:bodyPr/>
        <a:lstStyle/>
        <a:p>
          <a:endParaRPr lang="en-US" sz="1800" b="0"/>
        </a:p>
      </dgm:t>
    </dgm:pt>
    <dgm:pt modelId="{6B491B8C-6666-41CE-83D8-CE3AA0DAAD63}" type="sibTrans" cxnId="{AE33B339-6765-43DD-A6CD-FF73C80664AA}">
      <dgm:prSet/>
      <dgm:spPr/>
      <dgm:t>
        <a:bodyPr/>
        <a:lstStyle/>
        <a:p>
          <a:endParaRPr lang="en-US" sz="1800" b="0"/>
        </a:p>
      </dgm:t>
    </dgm:pt>
    <dgm:pt modelId="{FC2E23B3-E738-437A-940D-CDC1206FFFEB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Политичке странке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F05CC25C-1E05-4E14-9EB7-DB1A4A1D08CA}" type="parTrans" cxnId="{A93157E0-048A-4AD2-9A2A-85BBBEFD63F9}">
      <dgm:prSet/>
      <dgm:spPr/>
      <dgm:t>
        <a:bodyPr/>
        <a:lstStyle/>
        <a:p>
          <a:endParaRPr lang="en-US" sz="1800" b="0"/>
        </a:p>
      </dgm:t>
    </dgm:pt>
    <dgm:pt modelId="{5E803523-618B-42EF-AE5A-4506050776D6}" type="sibTrans" cxnId="{A93157E0-048A-4AD2-9A2A-85BBBEFD63F9}">
      <dgm:prSet/>
      <dgm:spPr/>
      <dgm:t>
        <a:bodyPr/>
        <a:lstStyle/>
        <a:p>
          <a:endParaRPr lang="en-US" sz="1800" b="0"/>
        </a:p>
      </dgm:t>
    </dgm:pt>
    <dgm:pt modelId="{EA8893D2-DDE0-48A2-B047-26DCD18BBD23}">
      <dgm:prSet custT="1"/>
      <dgm:spPr/>
      <dgm:t>
        <a:bodyPr anchor="ctr"/>
        <a:lstStyle/>
        <a:p>
          <a:pPr algn="ctr" rtl="0"/>
          <a:r>
            <a:rPr lang="sr-Cyrl-RS" sz="1800" b="0" dirty="0" smtClean="0">
              <a:latin typeface="+mn-lt"/>
              <a:cs typeface="Times New Roman" panose="02020603050405020304" pitchFamily="18" charset="0"/>
            </a:rPr>
            <a:t>Корисници средстава и донација ЕУ</a:t>
          </a:r>
          <a:endParaRPr lang="en-US" sz="1800" b="0" dirty="0">
            <a:latin typeface="+mn-lt"/>
            <a:cs typeface="Times New Roman" panose="02020603050405020304" pitchFamily="18" charset="0"/>
          </a:endParaRPr>
        </a:p>
      </dgm:t>
    </dgm:pt>
    <dgm:pt modelId="{4B3459DF-430D-45B8-BDE2-79F49B827EF5}" type="parTrans" cxnId="{8D988A8F-7590-4D86-8DD0-38955D5AC19E}">
      <dgm:prSet/>
      <dgm:spPr/>
      <dgm:t>
        <a:bodyPr/>
        <a:lstStyle/>
        <a:p>
          <a:endParaRPr lang="en-US" sz="1800" b="0"/>
        </a:p>
      </dgm:t>
    </dgm:pt>
    <dgm:pt modelId="{F3A26773-C7CD-4180-B653-ADF4BD671117}" type="sibTrans" cxnId="{8D988A8F-7590-4D86-8DD0-38955D5AC19E}">
      <dgm:prSet/>
      <dgm:spPr/>
      <dgm:t>
        <a:bodyPr/>
        <a:lstStyle/>
        <a:p>
          <a:endParaRPr lang="en-US" sz="1800" b="0"/>
        </a:p>
      </dgm:t>
    </dgm:pt>
    <dgm:pt modelId="{5AB2FBFB-0411-45F7-A97F-DE1F246698F7}">
      <dgm:prSet custT="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/>
        <a:lstStyle/>
        <a:p>
          <a:pPr algn="ctr" rtl="0"/>
          <a:r>
            <a:rPr lang="ru-RU" sz="1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Други субјекти који користе средства и имовину под контролом и на располагању Републике, територијалних аутономија, локалних власти или </a:t>
          </a:r>
          <a:r>
            <a:rPr lang="sr-Cyrl-CS" sz="1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организација обавезног социјалног осигурања</a:t>
          </a:r>
          <a:endParaRPr lang="en-US" sz="18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B25D7DB-35A7-4DC7-8355-4846A5106A68}" type="parTrans" cxnId="{DB3627FB-41E1-45D8-9300-DFA8B9DFCF0C}">
      <dgm:prSet/>
      <dgm:spPr/>
      <dgm:t>
        <a:bodyPr/>
        <a:lstStyle/>
        <a:p>
          <a:endParaRPr lang="en-US" b="0"/>
        </a:p>
      </dgm:t>
    </dgm:pt>
    <dgm:pt modelId="{75A80940-2E6D-44D4-AD8B-65D2B3DA1731}" type="sibTrans" cxnId="{DB3627FB-41E1-45D8-9300-DFA8B9DFCF0C}">
      <dgm:prSet/>
      <dgm:spPr/>
      <dgm:t>
        <a:bodyPr/>
        <a:lstStyle/>
        <a:p>
          <a:endParaRPr lang="en-US" b="0"/>
        </a:p>
      </dgm:t>
    </dgm:pt>
    <dgm:pt modelId="{2EB2FAFF-C679-4E65-807B-A0BC592F468D}" type="pres">
      <dgm:prSet presAssocID="{A93618FB-E1C5-43E8-B93D-4A95310AE0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22B135-3525-4048-A210-33190D01FA23}" type="pres">
      <dgm:prSet presAssocID="{9C53D95A-7F5B-4443-B098-F0D4D87A0965}" presName="thickLine" presStyleLbl="alignNode1" presStyleIdx="0" presStyleCnt="8"/>
      <dgm:spPr/>
    </dgm:pt>
    <dgm:pt modelId="{E580EBD1-B5D2-4CDF-A7AD-E320F8690F5E}" type="pres">
      <dgm:prSet presAssocID="{9C53D95A-7F5B-4443-B098-F0D4D87A0965}" presName="horz1" presStyleCnt="0"/>
      <dgm:spPr/>
    </dgm:pt>
    <dgm:pt modelId="{2AD669F8-9E9D-48CA-9AEE-B781D74CFDD8}" type="pres">
      <dgm:prSet presAssocID="{9C53D95A-7F5B-4443-B098-F0D4D87A0965}" presName="tx1" presStyleLbl="revTx" presStyleIdx="0" presStyleCnt="8"/>
      <dgm:spPr/>
      <dgm:t>
        <a:bodyPr/>
        <a:lstStyle/>
        <a:p>
          <a:endParaRPr lang="en-US"/>
        </a:p>
      </dgm:t>
    </dgm:pt>
    <dgm:pt modelId="{DD78CAE9-271C-4DB1-A97F-7834A880D59E}" type="pres">
      <dgm:prSet presAssocID="{9C53D95A-7F5B-4443-B098-F0D4D87A0965}" presName="vert1" presStyleCnt="0"/>
      <dgm:spPr/>
    </dgm:pt>
    <dgm:pt modelId="{061AE411-5769-4B0A-8078-566C63F2131C}" type="pres">
      <dgm:prSet presAssocID="{1BD09D72-6B76-4A82-BE6A-E5EA954120FD}" presName="thickLine" presStyleLbl="alignNode1" presStyleIdx="1" presStyleCnt="8"/>
      <dgm:spPr/>
    </dgm:pt>
    <dgm:pt modelId="{A9E79C77-D724-4C2E-8054-C85489D3C2B1}" type="pres">
      <dgm:prSet presAssocID="{1BD09D72-6B76-4A82-BE6A-E5EA954120FD}" presName="horz1" presStyleCnt="0"/>
      <dgm:spPr/>
    </dgm:pt>
    <dgm:pt modelId="{87C8945E-4CCE-4EB9-860D-246A5F0DC068}" type="pres">
      <dgm:prSet presAssocID="{1BD09D72-6B76-4A82-BE6A-E5EA954120FD}" presName="tx1" presStyleLbl="revTx" presStyleIdx="1" presStyleCnt="8"/>
      <dgm:spPr/>
      <dgm:t>
        <a:bodyPr/>
        <a:lstStyle/>
        <a:p>
          <a:endParaRPr lang="en-US"/>
        </a:p>
      </dgm:t>
    </dgm:pt>
    <dgm:pt modelId="{CFB1E128-50DA-430A-9C88-0CA0C7DE0797}" type="pres">
      <dgm:prSet presAssocID="{1BD09D72-6B76-4A82-BE6A-E5EA954120FD}" presName="vert1" presStyleCnt="0"/>
      <dgm:spPr/>
    </dgm:pt>
    <dgm:pt modelId="{6A46C273-6F77-48FC-83E5-632334C139EE}" type="pres">
      <dgm:prSet presAssocID="{A6160D8F-7B3D-47E0-9758-236C70441552}" presName="thickLine" presStyleLbl="alignNode1" presStyleIdx="2" presStyleCnt="8"/>
      <dgm:spPr/>
    </dgm:pt>
    <dgm:pt modelId="{B1BA92FF-59D4-4712-B9A7-BC2BA7A01971}" type="pres">
      <dgm:prSet presAssocID="{A6160D8F-7B3D-47E0-9758-236C70441552}" presName="horz1" presStyleCnt="0"/>
      <dgm:spPr/>
    </dgm:pt>
    <dgm:pt modelId="{1F1EB28B-2FC5-44BE-B78F-38EEEE0FC9B9}" type="pres">
      <dgm:prSet presAssocID="{A6160D8F-7B3D-47E0-9758-236C70441552}" presName="tx1" presStyleLbl="revTx" presStyleIdx="2" presStyleCnt="8"/>
      <dgm:spPr/>
      <dgm:t>
        <a:bodyPr/>
        <a:lstStyle/>
        <a:p>
          <a:endParaRPr lang="en-US"/>
        </a:p>
      </dgm:t>
    </dgm:pt>
    <dgm:pt modelId="{5FFD81ED-9BB1-4348-989A-A8D7CF6BF340}" type="pres">
      <dgm:prSet presAssocID="{A6160D8F-7B3D-47E0-9758-236C70441552}" presName="vert1" presStyleCnt="0"/>
      <dgm:spPr/>
    </dgm:pt>
    <dgm:pt modelId="{2C518251-9B47-4A82-A720-D2DCB72A37BA}" type="pres">
      <dgm:prSet presAssocID="{C97F4FE5-BB39-413A-96E7-9231E72FCB47}" presName="thickLine" presStyleLbl="alignNode1" presStyleIdx="3" presStyleCnt="8"/>
      <dgm:spPr/>
    </dgm:pt>
    <dgm:pt modelId="{9A137018-666C-4251-B801-EBD2585A8865}" type="pres">
      <dgm:prSet presAssocID="{C97F4FE5-BB39-413A-96E7-9231E72FCB47}" presName="horz1" presStyleCnt="0"/>
      <dgm:spPr/>
    </dgm:pt>
    <dgm:pt modelId="{4E56889E-6720-48CC-9D78-86C655345528}" type="pres">
      <dgm:prSet presAssocID="{C97F4FE5-BB39-413A-96E7-9231E72FCB47}" presName="tx1" presStyleLbl="revTx" presStyleIdx="3" presStyleCnt="8"/>
      <dgm:spPr/>
      <dgm:t>
        <a:bodyPr/>
        <a:lstStyle/>
        <a:p>
          <a:endParaRPr lang="en-US"/>
        </a:p>
      </dgm:t>
    </dgm:pt>
    <dgm:pt modelId="{96E82777-E0BF-4326-B7A8-5992F162024A}" type="pres">
      <dgm:prSet presAssocID="{C97F4FE5-BB39-413A-96E7-9231E72FCB47}" presName="vert1" presStyleCnt="0"/>
      <dgm:spPr/>
    </dgm:pt>
    <dgm:pt modelId="{8C3E49CC-56D5-4376-AD09-77EFC711DE63}" type="pres">
      <dgm:prSet presAssocID="{63E3B988-B0E4-4AEA-8A2D-B44DAA550400}" presName="thickLine" presStyleLbl="alignNode1" presStyleIdx="4" presStyleCnt="8"/>
      <dgm:spPr/>
    </dgm:pt>
    <dgm:pt modelId="{DF2E6971-2372-4091-8A26-8BE0B2A35DFF}" type="pres">
      <dgm:prSet presAssocID="{63E3B988-B0E4-4AEA-8A2D-B44DAA550400}" presName="horz1" presStyleCnt="0"/>
      <dgm:spPr/>
    </dgm:pt>
    <dgm:pt modelId="{25A23ACA-708B-4292-A907-A4F606B3D04D}" type="pres">
      <dgm:prSet presAssocID="{63E3B988-B0E4-4AEA-8A2D-B44DAA550400}" presName="tx1" presStyleLbl="revTx" presStyleIdx="4" presStyleCnt="8"/>
      <dgm:spPr/>
      <dgm:t>
        <a:bodyPr/>
        <a:lstStyle/>
        <a:p>
          <a:endParaRPr lang="en-US"/>
        </a:p>
      </dgm:t>
    </dgm:pt>
    <dgm:pt modelId="{00F14425-58E2-48D1-9477-2E3720426DB3}" type="pres">
      <dgm:prSet presAssocID="{63E3B988-B0E4-4AEA-8A2D-B44DAA550400}" presName="vert1" presStyleCnt="0"/>
      <dgm:spPr/>
    </dgm:pt>
    <dgm:pt modelId="{AFAE45CF-377B-4739-9359-E703AD44EFAC}" type="pres">
      <dgm:prSet presAssocID="{FC2E23B3-E738-437A-940D-CDC1206FFFEB}" presName="thickLine" presStyleLbl="alignNode1" presStyleIdx="5" presStyleCnt="8"/>
      <dgm:spPr/>
    </dgm:pt>
    <dgm:pt modelId="{2C4D3B7B-479F-45A1-9893-5E797F0FFDEF}" type="pres">
      <dgm:prSet presAssocID="{FC2E23B3-E738-437A-940D-CDC1206FFFEB}" presName="horz1" presStyleCnt="0"/>
      <dgm:spPr/>
    </dgm:pt>
    <dgm:pt modelId="{86449DED-81CD-4CF4-AB90-DC75794CECAD}" type="pres">
      <dgm:prSet presAssocID="{FC2E23B3-E738-437A-940D-CDC1206FFFEB}" presName="tx1" presStyleLbl="revTx" presStyleIdx="5" presStyleCnt="8"/>
      <dgm:spPr/>
      <dgm:t>
        <a:bodyPr/>
        <a:lstStyle/>
        <a:p>
          <a:endParaRPr lang="en-US"/>
        </a:p>
      </dgm:t>
    </dgm:pt>
    <dgm:pt modelId="{5E0F959C-8EF2-41B1-A428-1DDAA34778A4}" type="pres">
      <dgm:prSet presAssocID="{FC2E23B3-E738-437A-940D-CDC1206FFFEB}" presName="vert1" presStyleCnt="0"/>
      <dgm:spPr/>
    </dgm:pt>
    <dgm:pt modelId="{A535F216-27D6-4A4C-B677-61533FDDDA24}" type="pres">
      <dgm:prSet presAssocID="{EA8893D2-DDE0-48A2-B047-26DCD18BBD23}" presName="thickLine" presStyleLbl="alignNode1" presStyleIdx="6" presStyleCnt="8"/>
      <dgm:spPr/>
    </dgm:pt>
    <dgm:pt modelId="{0312DF28-F4A2-4A84-9BAC-9B55106E3D48}" type="pres">
      <dgm:prSet presAssocID="{EA8893D2-DDE0-48A2-B047-26DCD18BBD23}" presName="horz1" presStyleCnt="0"/>
      <dgm:spPr/>
    </dgm:pt>
    <dgm:pt modelId="{5389E573-FDE2-407A-B54E-B66A9B8E4004}" type="pres">
      <dgm:prSet presAssocID="{EA8893D2-DDE0-48A2-B047-26DCD18BBD23}" presName="tx1" presStyleLbl="revTx" presStyleIdx="6" presStyleCnt="8"/>
      <dgm:spPr/>
      <dgm:t>
        <a:bodyPr/>
        <a:lstStyle/>
        <a:p>
          <a:endParaRPr lang="en-US"/>
        </a:p>
      </dgm:t>
    </dgm:pt>
    <dgm:pt modelId="{32F8A0FF-6155-4D30-ABF7-FD9EE184DB39}" type="pres">
      <dgm:prSet presAssocID="{EA8893D2-DDE0-48A2-B047-26DCD18BBD23}" presName="vert1" presStyleCnt="0"/>
      <dgm:spPr/>
    </dgm:pt>
    <dgm:pt modelId="{AF876EF7-0336-4163-80E0-77C326186FD5}" type="pres">
      <dgm:prSet presAssocID="{5AB2FBFB-0411-45F7-A97F-DE1F246698F7}" presName="thickLine" presStyleLbl="alignNode1" presStyleIdx="7" presStyleCnt="8"/>
      <dgm:spPr/>
    </dgm:pt>
    <dgm:pt modelId="{BA378B84-7D94-4799-8B8B-9ED590813B28}" type="pres">
      <dgm:prSet presAssocID="{5AB2FBFB-0411-45F7-A97F-DE1F246698F7}" presName="horz1" presStyleCnt="0"/>
      <dgm:spPr/>
    </dgm:pt>
    <dgm:pt modelId="{006E9F24-4A36-4BB3-B93A-71FA5A96A82B}" type="pres">
      <dgm:prSet presAssocID="{5AB2FBFB-0411-45F7-A97F-DE1F246698F7}" presName="tx1" presStyleLbl="revTx" presStyleIdx="7" presStyleCnt="8"/>
      <dgm:spPr/>
      <dgm:t>
        <a:bodyPr/>
        <a:lstStyle/>
        <a:p>
          <a:endParaRPr lang="en-US"/>
        </a:p>
      </dgm:t>
    </dgm:pt>
    <dgm:pt modelId="{8FBC9199-8101-4FF7-9533-08F48F28CCAD}" type="pres">
      <dgm:prSet presAssocID="{5AB2FBFB-0411-45F7-A97F-DE1F246698F7}" presName="vert1" presStyleCnt="0"/>
      <dgm:spPr/>
    </dgm:pt>
  </dgm:ptLst>
  <dgm:cxnLst>
    <dgm:cxn modelId="{3271ACAA-0185-4A41-BADD-126F68E96F3F}" type="presOf" srcId="{C97F4FE5-BB39-413A-96E7-9231E72FCB47}" destId="{4E56889E-6720-48CC-9D78-86C655345528}" srcOrd="0" destOrd="0" presId="urn:microsoft.com/office/officeart/2008/layout/LinedList"/>
    <dgm:cxn modelId="{BC32753B-F7E3-4E82-994F-ABB55AE8C419}" type="presOf" srcId="{FC2E23B3-E738-437A-940D-CDC1206FFFEB}" destId="{86449DED-81CD-4CF4-AB90-DC75794CECAD}" srcOrd="0" destOrd="0" presId="urn:microsoft.com/office/officeart/2008/layout/LinedList"/>
    <dgm:cxn modelId="{3E282E5F-B7F2-4388-B76A-B6A1425F7CD1}" srcId="{A93618FB-E1C5-43E8-B93D-4A95310AE0ED}" destId="{C97F4FE5-BB39-413A-96E7-9231E72FCB47}" srcOrd="3" destOrd="0" parTransId="{28750064-3595-4EB9-99FE-834F4C4EE1BC}" sibTransId="{8017A5A5-3291-41E6-B603-2B8DB5F828E6}"/>
    <dgm:cxn modelId="{A67933BA-CEE3-4F89-9747-693E42655FD0}" srcId="{A93618FB-E1C5-43E8-B93D-4A95310AE0ED}" destId="{1BD09D72-6B76-4A82-BE6A-E5EA954120FD}" srcOrd="1" destOrd="0" parTransId="{7DA202BE-9430-4CE4-9CC3-D933E65AEB10}" sibTransId="{7C396EB6-1B2E-4879-81C5-F1CC0599D586}"/>
    <dgm:cxn modelId="{233A2AFE-7A4A-46E8-A0CF-1A02FB6ECB22}" type="presOf" srcId="{A93618FB-E1C5-43E8-B93D-4A95310AE0ED}" destId="{2EB2FAFF-C679-4E65-807B-A0BC592F468D}" srcOrd="0" destOrd="0" presId="urn:microsoft.com/office/officeart/2008/layout/LinedList"/>
    <dgm:cxn modelId="{6F790189-FFF2-43CB-80AF-7F2DF4818C7A}" type="presOf" srcId="{63E3B988-B0E4-4AEA-8A2D-B44DAA550400}" destId="{25A23ACA-708B-4292-A907-A4F606B3D04D}" srcOrd="0" destOrd="0" presId="urn:microsoft.com/office/officeart/2008/layout/LinedList"/>
    <dgm:cxn modelId="{D51E4E61-60EB-42D6-8236-BFDD35251B27}" type="presOf" srcId="{5AB2FBFB-0411-45F7-A97F-DE1F246698F7}" destId="{006E9F24-4A36-4BB3-B93A-71FA5A96A82B}" srcOrd="0" destOrd="0" presId="urn:microsoft.com/office/officeart/2008/layout/LinedList"/>
    <dgm:cxn modelId="{EFDD3E4A-A85E-450C-BE0C-F3F0828E2C67}" type="presOf" srcId="{9C53D95A-7F5B-4443-B098-F0D4D87A0965}" destId="{2AD669F8-9E9D-48CA-9AEE-B781D74CFDD8}" srcOrd="0" destOrd="0" presId="urn:microsoft.com/office/officeart/2008/layout/LinedList"/>
    <dgm:cxn modelId="{1D8F13C9-1806-49F2-8180-9F668B907EF3}" type="presOf" srcId="{1BD09D72-6B76-4A82-BE6A-E5EA954120FD}" destId="{87C8945E-4CCE-4EB9-860D-246A5F0DC068}" srcOrd="0" destOrd="0" presId="urn:microsoft.com/office/officeart/2008/layout/LinedList"/>
    <dgm:cxn modelId="{15E1F104-F6FC-4D7A-ADBD-C64475BC3DDA}" srcId="{A93618FB-E1C5-43E8-B93D-4A95310AE0ED}" destId="{A6160D8F-7B3D-47E0-9758-236C70441552}" srcOrd="2" destOrd="0" parTransId="{0B0DA270-F028-4103-8376-61C297AA1CCE}" sibTransId="{15D6F92D-212D-431A-8E04-ED56067512A0}"/>
    <dgm:cxn modelId="{DB3627FB-41E1-45D8-9300-DFA8B9DFCF0C}" srcId="{A93618FB-E1C5-43E8-B93D-4A95310AE0ED}" destId="{5AB2FBFB-0411-45F7-A97F-DE1F246698F7}" srcOrd="7" destOrd="0" parTransId="{EB25D7DB-35A7-4DC7-8355-4846A5106A68}" sibTransId="{75A80940-2E6D-44D4-AD8B-65D2B3DA1731}"/>
    <dgm:cxn modelId="{8D988A8F-7590-4D86-8DD0-38955D5AC19E}" srcId="{A93618FB-E1C5-43E8-B93D-4A95310AE0ED}" destId="{EA8893D2-DDE0-48A2-B047-26DCD18BBD23}" srcOrd="6" destOrd="0" parTransId="{4B3459DF-430D-45B8-BDE2-79F49B827EF5}" sibTransId="{F3A26773-C7CD-4180-B653-ADF4BD671117}"/>
    <dgm:cxn modelId="{A93157E0-048A-4AD2-9A2A-85BBBEFD63F9}" srcId="{A93618FB-E1C5-43E8-B93D-4A95310AE0ED}" destId="{FC2E23B3-E738-437A-940D-CDC1206FFFEB}" srcOrd="5" destOrd="0" parTransId="{F05CC25C-1E05-4E14-9EB7-DB1A4A1D08CA}" sibTransId="{5E803523-618B-42EF-AE5A-4506050776D6}"/>
    <dgm:cxn modelId="{EE586C45-1B49-47F7-B344-1DC38FC3F268}" type="presOf" srcId="{EA8893D2-DDE0-48A2-B047-26DCD18BBD23}" destId="{5389E573-FDE2-407A-B54E-B66A9B8E4004}" srcOrd="0" destOrd="0" presId="urn:microsoft.com/office/officeart/2008/layout/LinedList"/>
    <dgm:cxn modelId="{64AE3DDB-5ED9-49E7-9783-0DB8427B0A36}" srcId="{A93618FB-E1C5-43E8-B93D-4A95310AE0ED}" destId="{9C53D95A-7F5B-4443-B098-F0D4D87A0965}" srcOrd="0" destOrd="0" parTransId="{883D44A9-9CCC-407F-B82C-84D558D0AA04}" sibTransId="{ED91192C-DE44-4FCB-9269-EC5D5E6C041A}"/>
    <dgm:cxn modelId="{5CE405F3-616F-4137-9880-92F392A38B43}" type="presOf" srcId="{A6160D8F-7B3D-47E0-9758-236C70441552}" destId="{1F1EB28B-2FC5-44BE-B78F-38EEEE0FC9B9}" srcOrd="0" destOrd="0" presId="urn:microsoft.com/office/officeart/2008/layout/LinedList"/>
    <dgm:cxn modelId="{AE33B339-6765-43DD-A6CD-FF73C80664AA}" srcId="{A93618FB-E1C5-43E8-B93D-4A95310AE0ED}" destId="{63E3B988-B0E4-4AEA-8A2D-B44DAA550400}" srcOrd="4" destOrd="0" parTransId="{90D9FE14-3971-486B-9855-D5C3F6DA1E64}" sibTransId="{6B491B8C-6666-41CE-83D8-CE3AA0DAAD63}"/>
    <dgm:cxn modelId="{22122AC5-9FA2-434C-BBE0-57D125039095}" type="presParOf" srcId="{2EB2FAFF-C679-4E65-807B-A0BC592F468D}" destId="{4422B135-3525-4048-A210-33190D01FA23}" srcOrd="0" destOrd="0" presId="urn:microsoft.com/office/officeart/2008/layout/LinedList"/>
    <dgm:cxn modelId="{F1835A44-E249-44DA-B536-195C13C5D0B4}" type="presParOf" srcId="{2EB2FAFF-C679-4E65-807B-A0BC592F468D}" destId="{E580EBD1-B5D2-4CDF-A7AD-E320F8690F5E}" srcOrd="1" destOrd="0" presId="urn:microsoft.com/office/officeart/2008/layout/LinedList"/>
    <dgm:cxn modelId="{A552583C-BCD4-45F0-B69D-49373462DCDA}" type="presParOf" srcId="{E580EBD1-B5D2-4CDF-A7AD-E320F8690F5E}" destId="{2AD669F8-9E9D-48CA-9AEE-B781D74CFDD8}" srcOrd="0" destOrd="0" presId="urn:microsoft.com/office/officeart/2008/layout/LinedList"/>
    <dgm:cxn modelId="{98A0980A-FA9E-4337-9015-72443E954F5D}" type="presParOf" srcId="{E580EBD1-B5D2-4CDF-A7AD-E320F8690F5E}" destId="{DD78CAE9-271C-4DB1-A97F-7834A880D59E}" srcOrd="1" destOrd="0" presId="urn:microsoft.com/office/officeart/2008/layout/LinedList"/>
    <dgm:cxn modelId="{A2BAD4D1-3C1B-4531-AD29-970280E0FC21}" type="presParOf" srcId="{2EB2FAFF-C679-4E65-807B-A0BC592F468D}" destId="{061AE411-5769-4B0A-8078-566C63F2131C}" srcOrd="2" destOrd="0" presId="urn:microsoft.com/office/officeart/2008/layout/LinedList"/>
    <dgm:cxn modelId="{6D850EDC-A268-47EF-8398-25A5E75CF603}" type="presParOf" srcId="{2EB2FAFF-C679-4E65-807B-A0BC592F468D}" destId="{A9E79C77-D724-4C2E-8054-C85489D3C2B1}" srcOrd="3" destOrd="0" presId="urn:microsoft.com/office/officeart/2008/layout/LinedList"/>
    <dgm:cxn modelId="{B9ADECAA-1021-4B79-B106-F4B63E08164B}" type="presParOf" srcId="{A9E79C77-D724-4C2E-8054-C85489D3C2B1}" destId="{87C8945E-4CCE-4EB9-860D-246A5F0DC068}" srcOrd="0" destOrd="0" presId="urn:microsoft.com/office/officeart/2008/layout/LinedList"/>
    <dgm:cxn modelId="{97795398-F841-4506-B018-084750B27164}" type="presParOf" srcId="{A9E79C77-D724-4C2E-8054-C85489D3C2B1}" destId="{CFB1E128-50DA-430A-9C88-0CA0C7DE0797}" srcOrd="1" destOrd="0" presId="urn:microsoft.com/office/officeart/2008/layout/LinedList"/>
    <dgm:cxn modelId="{31CE62CA-63A2-4E7C-9B9B-15368CE79875}" type="presParOf" srcId="{2EB2FAFF-C679-4E65-807B-A0BC592F468D}" destId="{6A46C273-6F77-48FC-83E5-632334C139EE}" srcOrd="4" destOrd="0" presId="urn:microsoft.com/office/officeart/2008/layout/LinedList"/>
    <dgm:cxn modelId="{E57B750F-1BC3-43C0-94FB-9D4E2ACDF9EE}" type="presParOf" srcId="{2EB2FAFF-C679-4E65-807B-A0BC592F468D}" destId="{B1BA92FF-59D4-4712-B9A7-BC2BA7A01971}" srcOrd="5" destOrd="0" presId="urn:microsoft.com/office/officeart/2008/layout/LinedList"/>
    <dgm:cxn modelId="{4F91F28C-9CF8-498C-8597-4D2A4F5D0EEB}" type="presParOf" srcId="{B1BA92FF-59D4-4712-B9A7-BC2BA7A01971}" destId="{1F1EB28B-2FC5-44BE-B78F-38EEEE0FC9B9}" srcOrd="0" destOrd="0" presId="urn:microsoft.com/office/officeart/2008/layout/LinedList"/>
    <dgm:cxn modelId="{13FD210E-34EE-4C04-BBC2-AA264718D0B3}" type="presParOf" srcId="{B1BA92FF-59D4-4712-B9A7-BC2BA7A01971}" destId="{5FFD81ED-9BB1-4348-989A-A8D7CF6BF340}" srcOrd="1" destOrd="0" presId="urn:microsoft.com/office/officeart/2008/layout/LinedList"/>
    <dgm:cxn modelId="{D9AD520A-B2E2-453E-BE98-8B282307D312}" type="presParOf" srcId="{2EB2FAFF-C679-4E65-807B-A0BC592F468D}" destId="{2C518251-9B47-4A82-A720-D2DCB72A37BA}" srcOrd="6" destOrd="0" presId="urn:microsoft.com/office/officeart/2008/layout/LinedList"/>
    <dgm:cxn modelId="{B5EDBE4B-7E88-4775-9B99-6BA6B8E72797}" type="presParOf" srcId="{2EB2FAFF-C679-4E65-807B-A0BC592F468D}" destId="{9A137018-666C-4251-B801-EBD2585A8865}" srcOrd="7" destOrd="0" presId="urn:microsoft.com/office/officeart/2008/layout/LinedList"/>
    <dgm:cxn modelId="{97DDFF64-7B2F-4DB0-9B47-73CCE67EC79D}" type="presParOf" srcId="{9A137018-666C-4251-B801-EBD2585A8865}" destId="{4E56889E-6720-48CC-9D78-86C655345528}" srcOrd="0" destOrd="0" presId="urn:microsoft.com/office/officeart/2008/layout/LinedList"/>
    <dgm:cxn modelId="{8934A303-D6F2-4C1B-A4B0-A1BE715BCDE4}" type="presParOf" srcId="{9A137018-666C-4251-B801-EBD2585A8865}" destId="{96E82777-E0BF-4326-B7A8-5992F162024A}" srcOrd="1" destOrd="0" presId="urn:microsoft.com/office/officeart/2008/layout/LinedList"/>
    <dgm:cxn modelId="{54B62281-A5E9-418C-B600-DC0CAE2506AB}" type="presParOf" srcId="{2EB2FAFF-C679-4E65-807B-A0BC592F468D}" destId="{8C3E49CC-56D5-4376-AD09-77EFC711DE63}" srcOrd="8" destOrd="0" presId="urn:microsoft.com/office/officeart/2008/layout/LinedList"/>
    <dgm:cxn modelId="{D78C7551-0A88-4E9F-8061-BB637374A6D2}" type="presParOf" srcId="{2EB2FAFF-C679-4E65-807B-A0BC592F468D}" destId="{DF2E6971-2372-4091-8A26-8BE0B2A35DFF}" srcOrd="9" destOrd="0" presId="urn:microsoft.com/office/officeart/2008/layout/LinedList"/>
    <dgm:cxn modelId="{08CB3A3D-6EDC-45D6-8726-8DA2373880B0}" type="presParOf" srcId="{DF2E6971-2372-4091-8A26-8BE0B2A35DFF}" destId="{25A23ACA-708B-4292-A907-A4F606B3D04D}" srcOrd="0" destOrd="0" presId="urn:microsoft.com/office/officeart/2008/layout/LinedList"/>
    <dgm:cxn modelId="{B7893755-1E6A-4659-B016-A4E1B3D3DAA4}" type="presParOf" srcId="{DF2E6971-2372-4091-8A26-8BE0B2A35DFF}" destId="{00F14425-58E2-48D1-9477-2E3720426DB3}" srcOrd="1" destOrd="0" presId="urn:microsoft.com/office/officeart/2008/layout/LinedList"/>
    <dgm:cxn modelId="{2EB6872C-C664-4DCB-A3C6-129DB898B232}" type="presParOf" srcId="{2EB2FAFF-C679-4E65-807B-A0BC592F468D}" destId="{AFAE45CF-377B-4739-9359-E703AD44EFAC}" srcOrd="10" destOrd="0" presId="urn:microsoft.com/office/officeart/2008/layout/LinedList"/>
    <dgm:cxn modelId="{E07666BE-9DDA-403E-BD92-31A9CCEABC25}" type="presParOf" srcId="{2EB2FAFF-C679-4E65-807B-A0BC592F468D}" destId="{2C4D3B7B-479F-45A1-9893-5E797F0FFDEF}" srcOrd="11" destOrd="0" presId="urn:microsoft.com/office/officeart/2008/layout/LinedList"/>
    <dgm:cxn modelId="{2FE93A12-5417-4257-A50F-585686EEC294}" type="presParOf" srcId="{2C4D3B7B-479F-45A1-9893-5E797F0FFDEF}" destId="{86449DED-81CD-4CF4-AB90-DC75794CECAD}" srcOrd="0" destOrd="0" presId="urn:microsoft.com/office/officeart/2008/layout/LinedList"/>
    <dgm:cxn modelId="{1B08B2BE-6D19-42CD-AF41-755C7B5AE067}" type="presParOf" srcId="{2C4D3B7B-479F-45A1-9893-5E797F0FFDEF}" destId="{5E0F959C-8EF2-41B1-A428-1DDAA34778A4}" srcOrd="1" destOrd="0" presId="urn:microsoft.com/office/officeart/2008/layout/LinedList"/>
    <dgm:cxn modelId="{AEA07851-C72B-45F2-B1D9-59DBBBC9B685}" type="presParOf" srcId="{2EB2FAFF-C679-4E65-807B-A0BC592F468D}" destId="{A535F216-27D6-4A4C-B677-61533FDDDA24}" srcOrd="12" destOrd="0" presId="urn:microsoft.com/office/officeart/2008/layout/LinedList"/>
    <dgm:cxn modelId="{61C1CED8-3F64-4FBA-8D10-2A931AE78C80}" type="presParOf" srcId="{2EB2FAFF-C679-4E65-807B-A0BC592F468D}" destId="{0312DF28-F4A2-4A84-9BAC-9B55106E3D48}" srcOrd="13" destOrd="0" presId="urn:microsoft.com/office/officeart/2008/layout/LinedList"/>
    <dgm:cxn modelId="{CFE3761F-AB49-46E8-BEDA-D8D6EF65DAAA}" type="presParOf" srcId="{0312DF28-F4A2-4A84-9BAC-9B55106E3D48}" destId="{5389E573-FDE2-407A-B54E-B66A9B8E4004}" srcOrd="0" destOrd="0" presId="urn:microsoft.com/office/officeart/2008/layout/LinedList"/>
    <dgm:cxn modelId="{2B9DEE3B-41C5-454D-A303-AC873FAF9C35}" type="presParOf" srcId="{0312DF28-F4A2-4A84-9BAC-9B55106E3D48}" destId="{32F8A0FF-6155-4D30-ABF7-FD9EE184DB39}" srcOrd="1" destOrd="0" presId="urn:microsoft.com/office/officeart/2008/layout/LinedList"/>
    <dgm:cxn modelId="{8CD60A05-E8B0-4917-BBD1-02099AC0F315}" type="presParOf" srcId="{2EB2FAFF-C679-4E65-807B-A0BC592F468D}" destId="{AF876EF7-0336-4163-80E0-77C326186FD5}" srcOrd="14" destOrd="0" presId="urn:microsoft.com/office/officeart/2008/layout/LinedList"/>
    <dgm:cxn modelId="{6EE5308B-DA22-49BC-B2C7-BA22575D732B}" type="presParOf" srcId="{2EB2FAFF-C679-4E65-807B-A0BC592F468D}" destId="{BA378B84-7D94-4799-8B8B-9ED590813B28}" srcOrd="15" destOrd="0" presId="urn:microsoft.com/office/officeart/2008/layout/LinedList"/>
    <dgm:cxn modelId="{E8A20A7B-7F1E-4BE9-B97C-12303DDCD5F5}" type="presParOf" srcId="{BA378B84-7D94-4799-8B8B-9ED590813B28}" destId="{006E9F24-4A36-4BB3-B93A-71FA5A96A82B}" srcOrd="0" destOrd="0" presId="urn:microsoft.com/office/officeart/2008/layout/LinedList"/>
    <dgm:cxn modelId="{740BC689-1E26-49DE-82FB-F58783BE35F3}" type="presParOf" srcId="{BA378B84-7D94-4799-8B8B-9ED590813B28}" destId="{8FBC9199-8101-4FF7-9533-08F48F28C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E40A84-2ED9-4451-A5A5-CD9782E39F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0C435-F6AC-47DE-B99B-8A9EF3DD4206}">
      <dgm:prSet custT="1"/>
      <dgm:spPr/>
      <dgm:t>
        <a:bodyPr/>
        <a:lstStyle/>
        <a:p>
          <a:pPr rtl="0"/>
          <a:r>
            <a:rPr lang="sr-Cyrl-RS" sz="1400" dirty="0" smtClean="0">
              <a:latin typeface="+mn-lt"/>
              <a:cs typeface="Times New Roman" panose="02020603050405020304" pitchFamily="18" charset="0"/>
            </a:rPr>
            <a:t>Предлог Програма ревизије</a:t>
          </a:r>
          <a:endParaRPr lang="en-US" sz="1400" dirty="0">
            <a:latin typeface="+mn-lt"/>
            <a:cs typeface="Times New Roman" panose="02020603050405020304" pitchFamily="18" charset="0"/>
          </a:endParaRPr>
        </a:p>
      </dgm:t>
    </dgm:pt>
    <dgm:pt modelId="{CE195511-3992-4196-BBB2-35994AD828AE}" type="parTrans" cxnId="{DDC40D8D-0FD5-4366-A0AD-1B00994E09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7F81C-3094-4818-8FF3-6BD5507E19DE}" type="sibTrans" cxnId="{DDC40D8D-0FD5-4366-A0AD-1B00994E09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AC10B-166D-4731-AFDE-7481BAC7959F}">
      <dgm:prSet custT="1"/>
      <dgm:spPr/>
      <dgm:t>
        <a:bodyPr/>
        <a:lstStyle/>
        <a:p>
          <a:pPr rtl="0"/>
          <a:r>
            <a:rPr lang="sr-Cyrl-RS" sz="1400" dirty="0" smtClean="0">
              <a:latin typeface="+mn-lt"/>
              <a:cs typeface="Times New Roman" panose="02020603050405020304" pitchFamily="18" charset="0"/>
            </a:rPr>
            <a:t>Избор субјеката, предмета, обима и врста ревизије</a:t>
          </a:r>
          <a:endParaRPr lang="en-US" sz="1400" dirty="0">
            <a:latin typeface="+mn-lt"/>
            <a:cs typeface="Times New Roman" panose="02020603050405020304" pitchFamily="18" charset="0"/>
          </a:endParaRPr>
        </a:p>
      </dgm:t>
    </dgm:pt>
    <dgm:pt modelId="{1530BFE6-DC66-4C62-82AE-F7C986D1CFC7}" type="parTrans" cxnId="{4EF483A5-212E-4E6F-A0CE-D64673E5BF9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64B86-D427-4C72-8192-6AEE738455A7}" type="sibTrans" cxnId="{4EF483A5-212E-4E6F-A0CE-D64673E5BF9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C6DDE-0805-4548-AC7F-0AC74CD032DC}">
      <dgm:prSet custT="1"/>
      <dgm:spPr/>
      <dgm:t>
        <a:bodyPr/>
        <a:lstStyle/>
        <a:p>
          <a:pPr rtl="0"/>
          <a:r>
            <a:rPr lang="sr-Cyrl-RS" sz="1400" dirty="0" smtClean="0">
              <a:latin typeface="+mn-lt"/>
              <a:cs typeface="Times New Roman" panose="02020603050405020304" pitchFamily="18" charset="0"/>
            </a:rPr>
            <a:t>Измене и допуне програма</a:t>
          </a:r>
          <a:endParaRPr lang="en-US" sz="1400" dirty="0">
            <a:latin typeface="+mn-lt"/>
            <a:cs typeface="Times New Roman" panose="02020603050405020304" pitchFamily="18" charset="0"/>
          </a:endParaRPr>
        </a:p>
      </dgm:t>
    </dgm:pt>
    <dgm:pt modelId="{D5D1BEDC-EC5F-4600-984B-0FC5802B3A57}" type="parTrans" cxnId="{EA337AAC-B719-4AB1-AFAA-BB078F4FD7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EF0AA-CD4C-460E-B3AA-D04CE81C9F45}" type="sibTrans" cxnId="{EA337AAC-B719-4AB1-AFAA-BB078F4FD7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165B3-D882-4D16-B912-B4DE83AAB097}">
      <dgm:prSet custT="1"/>
      <dgm:spPr/>
      <dgm:t>
        <a:bodyPr/>
        <a:lstStyle/>
        <a:p>
          <a:pPr rtl="0"/>
          <a:r>
            <a:rPr lang="sr-Cyrl-RS" sz="1400" dirty="0" smtClean="0">
              <a:latin typeface="+mn-lt"/>
              <a:cs typeface="Times New Roman" panose="02020603050405020304" pitchFamily="18" charset="0"/>
            </a:rPr>
            <a:t>Усвајање Програма ревизије</a:t>
          </a:r>
          <a:endParaRPr lang="en-US" sz="1400" dirty="0">
            <a:latin typeface="+mn-lt"/>
            <a:cs typeface="Times New Roman" panose="02020603050405020304" pitchFamily="18" charset="0"/>
          </a:endParaRPr>
        </a:p>
      </dgm:t>
    </dgm:pt>
    <dgm:pt modelId="{628C9FBF-1F93-4757-AE5B-C6EE94242D92}" type="parTrans" cxnId="{004DCFD1-3BC7-4F40-B039-B87B45988EAB}">
      <dgm:prSet/>
      <dgm:spPr/>
      <dgm:t>
        <a:bodyPr/>
        <a:lstStyle/>
        <a:p>
          <a:endParaRPr lang="en-US"/>
        </a:p>
      </dgm:t>
    </dgm:pt>
    <dgm:pt modelId="{60DFD4FF-7EDD-458E-AF39-09FEF65BC70C}" type="sibTrans" cxnId="{004DCFD1-3BC7-4F40-B039-B87B45988EAB}">
      <dgm:prSet/>
      <dgm:spPr/>
      <dgm:t>
        <a:bodyPr/>
        <a:lstStyle/>
        <a:p>
          <a:endParaRPr lang="en-US"/>
        </a:p>
      </dgm:t>
    </dgm:pt>
    <dgm:pt modelId="{BE8029F4-FADF-4742-B9F0-3439C02A1D0D}" type="pres">
      <dgm:prSet presAssocID="{D1E40A84-2ED9-4451-A5A5-CD9782E39F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33939-74A8-450A-9664-245634F68719}" type="pres">
      <dgm:prSet presAssocID="{D1E40A84-2ED9-4451-A5A5-CD9782E39F83}" presName="arrow" presStyleLbl="bgShp" presStyleIdx="0" presStyleCnt="1" custScaleY="87838"/>
      <dgm:spPr/>
      <dgm:t>
        <a:bodyPr/>
        <a:lstStyle/>
        <a:p>
          <a:endParaRPr lang="en-US"/>
        </a:p>
      </dgm:t>
    </dgm:pt>
    <dgm:pt modelId="{63CE96FF-1C81-467B-8F89-99D82785F078}" type="pres">
      <dgm:prSet presAssocID="{D1E40A84-2ED9-4451-A5A5-CD9782E39F83}" presName="points" presStyleCnt="0"/>
      <dgm:spPr/>
      <dgm:t>
        <a:bodyPr/>
        <a:lstStyle/>
        <a:p>
          <a:endParaRPr lang="en-US"/>
        </a:p>
      </dgm:t>
    </dgm:pt>
    <dgm:pt modelId="{6E5C3FCF-C168-4A62-B46C-F14D26FD2D2E}" type="pres">
      <dgm:prSet presAssocID="{8390C435-F6AC-47DE-B99B-8A9EF3DD4206}" presName="compositeA" presStyleCnt="0"/>
      <dgm:spPr/>
      <dgm:t>
        <a:bodyPr/>
        <a:lstStyle/>
        <a:p>
          <a:endParaRPr lang="en-US"/>
        </a:p>
      </dgm:t>
    </dgm:pt>
    <dgm:pt modelId="{1F81DA66-254A-4B63-85DC-E7107B4AAB9F}" type="pres">
      <dgm:prSet presAssocID="{8390C435-F6AC-47DE-B99B-8A9EF3DD420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4B7EF-A54C-4197-AAEF-81447989236C}" type="pres">
      <dgm:prSet presAssocID="{8390C435-F6AC-47DE-B99B-8A9EF3DD4206}" presName="circleA" presStyleLbl="node1" presStyleIdx="0" presStyleCnt="4"/>
      <dgm:spPr/>
      <dgm:t>
        <a:bodyPr/>
        <a:lstStyle/>
        <a:p>
          <a:endParaRPr lang="en-US"/>
        </a:p>
      </dgm:t>
    </dgm:pt>
    <dgm:pt modelId="{B4114725-CD0F-4F14-91CE-5B1AC0E4C03D}" type="pres">
      <dgm:prSet presAssocID="{8390C435-F6AC-47DE-B99B-8A9EF3DD4206}" presName="spaceA" presStyleCnt="0"/>
      <dgm:spPr/>
      <dgm:t>
        <a:bodyPr/>
        <a:lstStyle/>
        <a:p>
          <a:endParaRPr lang="en-US"/>
        </a:p>
      </dgm:t>
    </dgm:pt>
    <dgm:pt modelId="{DB309F97-B27A-41C9-B9BD-353F929B1FB8}" type="pres">
      <dgm:prSet presAssocID="{2337F81C-3094-4818-8FF3-6BD5507E19DE}" presName="space" presStyleCnt="0"/>
      <dgm:spPr/>
      <dgm:t>
        <a:bodyPr/>
        <a:lstStyle/>
        <a:p>
          <a:endParaRPr lang="en-US"/>
        </a:p>
      </dgm:t>
    </dgm:pt>
    <dgm:pt modelId="{8FE11C5F-D1E2-4F9B-A3AC-8E4E1B722CCD}" type="pres">
      <dgm:prSet presAssocID="{8B5AC10B-166D-4731-AFDE-7481BAC7959F}" presName="compositeB" presStyleCnt="0"/>
      <dgm:spPr/>
      <dgm:t>
        <a:bodyPr/>
        <a:lstStyle/>
        <a:p>
          <a:endParaRPr lang="en-US"/>
        </a:p>
      </dgm:t>
    </dgm:pt>
    <dgm:pt modelId="{99BF3755-B39A-4673-B4C0-8345F20B075E}" type="pres">
      <dgm:prSet presAssocID="{8B5AC10B-166D-4731-AFDE-7481BAC7959F}" presName="textB" presStyleLbl="revTx" presStyleIdx="1" presStyleCnt="4" custScaleX="138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0C49-94F7-418C-A85E-DEA0EC68B39F}" type="pres">
      <dgm:prSet presAssocID="{8B5AC10B-166D-4731-AFDE-7481BAC7959F}" presName="circleB" presStyleLbl="node1" presStyleIdx="1" presStyleCnt="4"/>
      <dgm:spPr/>
      <dgm:t>
        <a:bodyPr/>
        <a:lstStyle/>
        <a:p>
          <a:endParaRPr lang="en-US"/>
        </a:p>
      </dgm:t>
    </dgm:pt>
    <dgm:pt modelId="{7EC3C3DD-EF97-4216-BEEB-F77FD3D64061}" type="pres">
      <dgm:prSet presAssocID="{8B5AC10B-166D-4731-AFDE-7481BAC7959F}" presName="spaceB" presStyleCnt="0"/>
      <dgm:spPr/>
      <dgm:t>
        <a:bodyPr/>
        <a:lstStyle/>
        <a:p>
          <a:endParaRPr lang="en-US"/>
        </a:p>
      </dgm:t>
    </dgm:pt>
    <dgm:pt modelId="{98AC1B5C-BF0B-46DF-B1F0-27298802AD8F}" type="pres">
      <dgm:prSet presAssocID="{99864B86-D427-4C72-8192-6AEE738455A7}" presName="space" presStyleCnt="0"/>
      <dgm:spPr/>
      <dgm:t>
        <a:bodyPr/>
        <a:lstStyle/>
        <a:p>
          <a:endParaRPr lang="en-US"/>
        </a:p>
      </dgm:t>
    </dgm:pt>
    <dgm:pt modelId="{A29221DC-2570-403E-8173-43B485B648E4}" type="pres">
      <dgm:prSet presAssocID="{421165B3-D882-4D16-B912-B4DE83AAB097}" presName="compositeA" presStyleCnt="0"/>
      <dgm:spPr/>
    </dgm:pt>
    <dgm:pt modelId="{8A6685FD-4524-466E-B60F-BABA5A8F58CF}" type="pres">
      <dgm:prSet presAssocID="{421165B3-D882-4D16-B912-B4DE83AAB09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A465-0007-4BC5-9893-5E4354ECEA53}" type="pres">
      <dgm:prSet presAssocID="{421165B3-D882-4D16-B912-B4DE83AAB097}" presName="circleA" presStyleLbl="node1" presStyleIdx="2" presStyleCnt="4"/>
      <dgm:spPr/>
    </dgm:pt>
    <dgm:pt modelId="{F0430CB4-C756-4963-9322-6614B99CB32D}" type="pres">
      <dgm:prSet presAssocID="{421165B3-D882-4D16-B912-B4DE83AAB097}" presName="spaceA" presStyleCnt="0"/>
      <dgm:spPr/>
    </dgm:pt>
    <dgm:pt modelId="{EF68E6DB-8D9B-42B2-A1DE-DB6D8218E138}" type="pres">
      <dgm:prSet presAssocID="{60DFD4FF-7EDD-458E-AF39-09FEF65BC70C}" presName="space" presStyleCnt="0"/>
      <dgm:spPr/>
    </dgm:pt>
    <dgm:pt modelId="{4BCCD7C5-7432-4D3F-898D-ECE9F866D23A}" type="pres">
      <dgm:prSet presAssocID="{D41C6DDE-0805-4548-AC7F-0AC74CD032DC}" presName="compositeB" presStyleCnt="0"/>
      <dgm:spPr/>
    </dgm:pt>
    <dgm:pt modelId="{13BDC473-9CBE-4D20-80C4-2B4ACBD658B7}" type="pres">
      <dgm:prSet presAssocID="{D41C6DDE-0805-4548-AC7F-0AC74CD032D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C54EC-20E1-4420-9A69-ACB0EFDD6968}" type="pres">
      <dgm:prSet presAssocID="{D41C6DDE-0805-4548-AC7F-0AC74CD032DC}" presName="circleB" presStyleLbl="node1" presStyleIdx="3" presStyleCnt="4"/>
      <dgm:spPr/>
    </dgm:pt>
    <dgm:pt modelId="{23CC8A8D-EB72-43CB-92C6-DB79A4BF9A0E}" type="pres">
      <dgm:prSet presAssocID="{D41C6DDE-0805-4548-AC7F-0AC74CD032DC}" presName="spaceB" presStyleCnt="0"/>
      <dgm:spPr/>
    </dgm:pt>
  </dgm:ptLst>
  <dgm:cxnLst>
    <dgm:cxn modelId="{45A76408-B4F6-45A5-859F-005BAA8BBAA2}" type="presOf" srcId="{8390C435-F6AC-47DE-B99B-8A9EF3DD4206}" destId="{1F81DA66-254A-4B63-85DC-E7107B4AAB9F}" srcOrd="0" destOrd="0" presId="urn:microsoft.com/office/officeart/2005/8/layout/hProcess11"/>
    <dgm:cxn modelId="{5207AF57-5796-42F2-A8D0-9140C97A85D4}" type="presOf" srcId="{421165B3-D882-4D16-B912-B4DE83AAB097}" destId="{8A6685FD-4524-466E-B60F-BABA5A8F58CF}" srcOrd="0" destOrd="0" presId="urn:microsoft.com/office/officeart/2005/8/layout/hProcess11"/>
    <dgm:cxn modelId="{004DCFD1-3BC7-4F40-B039-B87B45988EAB}" srcId="{D1E40A84-2ED9-4451-A5A5-CD9782E39F83}" destId="{421165B3-D882-4D16-B912-B4DE83AAB097}" srcOrd="2" destOrd="0" parTransId="{628C9FBF-1F93-4757-AE5B-C6EE94242D92}" sibTransId="{60DFD4FF-7EDD-458E-AF39-09FEF65BC70C}"/>
    <dgm:cxn modelId="{EA337AAC-B719-4AB1-AFAA-BB078F4FD7FB}" srcId="{D1E40A84-2ED9-4451-A5A5-CD9782E39F83}" destId="{D41C6DDE-0805-4548-AC7F-0AC74CD032DC}" srcOrd="3" destOrd="0" parTransId="{D5D1BEDC-EC5F-4600-984B-0FC5802B3A57}" sibTransId="{08EEF0AA-CD4C-460E-B3AA-D04CE81C9F45}"/>
    <dgm:cxn modelId="{0D3214BE-50A1-4301-B37D-77298032B838}" type="presOf" srcId="{D41C6DDE-0805-4548-AC7F-0AC74CD032DC}" destId="{13BDC473-9CBE-4D20-80C4-2B4ACBD658B7}" srcOrd="0" destOrd="0" presId="urn:microsoft.com/office/officeart/2005/8/layout/hProcess11"/>
    <dgm:cxn modelId="{DDC40D8D-0FD5-4366-A0AD-1B00994E09D7}" srcId="{D1E40A84-2ED9-4451-A5A5-CD9782E39F83}" destId="{8390C435-F6AC-47DE-B99B-8A9EF3DD4206}" srcOrd="0" destOrd="0" parTransId="{CE195511-3992-4196-BBB2-35994AD828AE}" sibTransId="{2337F81C-3094-4818-8FF3-6BD5507E19DE}"/>
    <dgm:cxn modelId="{0B9BAABE-552B-41BD-B459-ABBAAE14CFD2}" type="presOf" srcId="{8B5AC10B-166D-4731-AFDE-7481BAC7959F}" destId="{99BF3755-B39A-4673-B4C0-8345F20B075E}" srcOrd="0" destOrd="0" presId="urn:microsoft.com/office/officeart/2005/8/layout/hProcess11"/>
    <dgm:cxn modelId="{4EF483A5-212E-4E6F-A0CE-D64673E5BF9B}" srcId="{D1E40A84-2ED9-4451-A5A5-CD9782E39F83}" destId="{8B5AC10B-166D-4731-AFDE-7481BAC7959F}" srcOrd="1" destOrd="0" parTransId="{1530BFE6-DC66-4C62-82AE-F7C986D1CFC7}" sibTransId="{99864B86-D427-4C72-8192-6AEE738455A7}"/>
    <dgm:cxn modelId="{00C7EF44-067C-400E-B07F-5357BE7A7C41}" type="presOf" srcId="{D1E40A84-2ED9-4451-A5A5-CD9782E39F83}" destId="{BE8029F4-FADF-4742-B9F0-3439C02A1D0D}" srcOrd="0" destOrd="0" presId="urn:microsoft.com/office/officeart/2005/8/layout/hProcess11"/>
    <dgm:cxn modelId="{0117CF33-F2D5-4342-8D16-FDC7D32CBB99}" type="presParOf" srcId="{BE8029F4-FADF-4742-B9F0-3439C02A1D0D}" destId="{CD533939-74A8-450A-9664-245634F68719}" srcOrd="0" destOrd="0" presId="urn:microsoft.com/office/officeart/2005/8/layout/hProcess11"/>
    <dgm:cxn modelId="{3AD40740-E492-41AF-938F-156C8A62B5FA}" type="presParOf" srcId="{BE8029F4-FADF-4742-B9F0-3439C02A1D0D}" destId="{63CE96FF-1C81-467B-8F89-99D82785F078}" srcOrd="1" destOrd="0" presId="urn:microsoft.com/office/officeart/2005/8/layout/hProcess11"/>
    <dgm:cxn modelId="{22B34990-D56B-48E2-AAEA-A563537D56A3}" type="presParOf" srcId="{63CE96FF-1C81-467B-8F89-99D82785F078}" destId="{6E5C3FCF-C168-4A62-B46C-F14D26FD2D2E}" srcOrd="0" destOrd="0" presId="urn:microsoft.com/office/officeart/2005/8/layout/hProcess11"/>
    <dgm:cxn modelId="{3E5A9474-7010-45D3-9299-928E26FF193D}" type="presParOf" srcId="{6E5C3FCF-C168-4A62-B46C-F14D26FD2D2E}" destId="{1F81DA66-254A-4B63-85DC-E7107B4AAB9F}" srcOrd="0" destOrd="0" presId="urn:microsoft.com/office/officeart/2005/8/layout/hProcess11"/>
    <dgm:cxn modelId="{AF6F875E-ED97-43FC-B86F-85D18C3F78D3}" type="presParOf" srcId="{6E5C3FCF-C168-4A62-B46C-F14D26FD2D2E}" destId="{FD64B7EF-A54C-4197-AAEF-81447989236C}" srcOrd="1" destOrd="0" presId="urn:microsoft.com/office/officeart/2005/8/layout/hProcess11"/>
    <dgm:cxn modelId="{A8F38190-6554-4F3C-976A-A4763F004326}" type="presParOf" srcId="{6E5C3FCF-C168-4A62-B46C-F14D26FD2D2E}" destId="{B4114725-CD0F-4F14-91CE-5B1AC0E4C03D}" srcOrd="2" destOrd="0" presId="urn:microsoft.com/office/officeart/2005/8/layout/hProcess11"/>
    <dgm:cxn modelId="{F7BF297E-DA2F-47C9-A13D-AB1261456E33}" type="presParOf" srcId="{63CE96FF-1C81-467B-8F89-99D82785F078}" destId="{DB309F97-B27A-41C9-B9BD-353F929B1FB8}" srcOrd="1" destOrd="0" presId="urn:microsoft.com/office/officeart/2005/8/layout/hProcess11"/>
    <dgm:cxn modelId="{F741FA21-4168-4355-9F0E-0DCAB8DCFBEA}" type="presParOf" srcId="{63CE96FF-1C81-467B-8F89-99D82785F078}" destId="{8FE11C5F-D1E2-4F9B-A3AC-8E4E1B722CCD}" srcOrd="2" destOrd="0" presId="urn:microsoft.com/office/officeart/2005/8/layout/hProcess11"/>
    <dgm:cxn modelId="{9D9410F4-DB28-41E7-8A89-4C3DF1A259EE}" type="presParOf" srcId="{8FE11C5F-D1E2-4F9B-A3AC-8E4E1B722CCD}" destId="{99BF3755-B39A-4673-B4C0-8345F20B075E}" srcOrd="0" destOrd="0" presId="urn:microsoft.com/office/officeart/2005/8/layout/hProcess11"/>
    <dgm:cxn modelId="{6C608342-EA76-490F-9F1D-C704DEC711E3}" type="presParOf" srcId="{8FE11C5F-D1E2-4F9B-A3AC-8E4E1B722CCD}" destId="{46470C49-94F7-418C-A85E-DEA0EC68B39F}" srcOrd="1" destOrd="0" presId="urn:microsoft.com/office/officeart/2005/8/layout/hProcess11"/>
    <dgm:cxn modelId="{AD7CDBFD-7FCA-496C-A9C0-7B92C0215FA0}" type="presParOf" srcId="{8FE11C5F-D1E2-4F9B-A3AC-8E4E1B722CCD}" destId="{7EC3C3DD-EF97-4216-BEEB-F77FD3D64061}" srcOrd="2" destOrd="0" presId="urn:microsoft.com/office/officeart/2005/8/layout/hProcess11"/>
    <dgm:cxn modelId="{50F358A1-66BE-46DB-ABAF-99249398E393}" type="presParOf" srcId="{63CE96FF-1C81-467B-8F89-99D82785F078}" destId="{98AC1B5C-BF0B-46DF-B1F0-27298802AD8F}" srcOrd="3" destOrd="0" presId="urn:microsoft.com/office/officeart/2005/8/layout/hProcess11"/>
    <dgm:cxn modelId="{BA17ACED-89BC-441F-A357-6CF121D7E454}" type="presParOf" srcId="{63CE96FF-1C81-467B-8F89-99D82785F078}" destId="{A29221DC-2570-403E-8173-43B485B648E4}" srcOrd="4" destOrd="0" presId="urn:microsoft.com/office/officeart/2005/8/layout/hProcess11"/>
    <dgm:cxn modelId="{C9609134-A8C9-4552-BA5C-4B1CF02F952A}" type="presParOf" srcId="{A29221DC-2570-403E-8173-43B485B648E4}" destId="{8A6685FD-4524-466E-B60F-BABA5A8F58CF}" srcOrd="0" destOrd="0" presId="urn:microsoft.com/office/officeart/2005/8/layout/hProcess11"/>
    <dgm:cxn modelId="{D93B3E0E-31E4-4866-96C1-7E84483803A2}" type="presParOf" srcId="{A29221DC-2570-403E-8173-43B485B648E4}" destId="{9815A465-0007-4BC5-9893-5E4354ECEA53}" srcOrd="1" destOrd="0" presId="urn:microsoft.com/office/officeart/2005/8/layout/hProcess11"/>
    <dgm:cxn modelId="{318B23E3-3B41-4789-951B-244BF7C7F1E3}" type="presParOf" srcId="{A29221DC-2570-403E-8173-43B485B648E4}" destId="{F0430CB4-C756-4963-9322-6614B99CB32D}" srcOrd="2" destOrd="0" presId="urn:microsoft.com/office/officeart/2005/8/layout/hProcess11"/>
    <dgm:cxn modelId="{5C35F741-3951-4B8C-8587-E548F23528CA}" type="presParOf" srcId="{63CE96FF-1C81-467B-8F89-99D82785F078}" destId="{EF68E6DB-8D9B-42B2-A1DE-DB6D8218E138}" srcOrd="5" destOrd="0" presId="urn:microsoft.com/office/officeart/2005/8/layout/hProcess11"/>
    <dgm:cxn modelId="{198A9DE3-1D9D-42DD-B93A-519AB297EB66}" type="presParOf" srcId="{63CE96FF-1C81-467B-8F89-99D82785F078}" destId="{4BCCD7C5-7432-4D3F-898D-ECE9F866D23A}" srcOrd="6" destOrd="0" presId="urn:microsoft.com/office/officeart/2005/8/layout/hProcess11"/>
    <dgm:cxn modelId="{BC80D106-6977-4E33-B1EA-312CB7D7D98D}" type="presParOf" srcId="{4BCCD7C5-7432-4D3F-898D-ECE9F866D23A}" destId="{13BDC473-9CBE-4D20-80C4-2B4ACBD658B7}" srcOrd="0" destOrd="0" presId="urn:microsoft.com/office/officeart/2005/8/layout/hProcess11"/>
    <dgm:cxn modelId="{31DD43F2-9B91-42A4-AA00-17D7E42B3672}" type="presParOf" srcId="{4BCCD7C5-7432-4D3F-898D-ECE9F866D23A}" destId="{630C54EC-20E1-4420-9A69-ACB0EFDD6968}" srcOrd="1" destOrd="0" presId="urn:microsoft.com/office/officeart/2005/8/layout/hProcess11"/>
    <dgm:cxn modelId="{536D5D5A-A955-43B8-9A0C-D471F1066D39}" type="presParOf" srcId="{4BCCD7C5-7432-4D3F-898D-ECE9F866D23A}" destId="{23CC8A8D-EB72-43CB-92C6-DB79A4BF9A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2CEB6A-2924-4BE9-A40E-0B69E1E659AC}" type="doc">
      <dgm:prSet loTypeId="urn:microsoft.com/office/officeart/2005/8/layout/targe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593601-CB91-43C4-B92F-8580F0267B61}">
      <dgm:prSet custT="1"/>
      <dgm:spPr/>
      <dgm:t>
        <a:bodyPr/>
        <a:lstStyle/>
        <a:p>
          <a:pPr rtl="0"/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Пословање</a:t>
          </a:r>
          <a:r>
            <a:rPr lang="sr-Cyrl-RS" sz="16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НБС које се односи на коришћење јавних средстава </a:t>
          </a:r>
          <a:endParaRPr lang="en-US" sz="1600" b="0" dirty="0">
            <a:latin typeface="+mn-lt"/>
            <a:cs typeface="Times New Roman" panose="02020603050405020304" pitchFamily="18" charset="0"/>
          </a:endParaRPr>
        </a:p>
      </dgm:t>
    </dgm:pt>
    <dgm:pt modelId="{3CD79069-E231-4F8B-B692-59FF83EBEFDF}" type="parTrans" cxnId="{D1BFD2D1-CDF3-46A8-8997-0716825A3A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140BE-C1C7-475B-892D-13ABA6541D72}" type="sibTrans" cxnId="{D1BFD2D1-CDF3-46A8-8997-0716825A3A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771FD-6D4C-450A-ACEF-71F67E5AB13E}">
      <dgm:prSet custT="1"/>
      <dgm:spPr/>
      <dgm:t>
        <a:bodyPr/>
        <a:lstStyle/>
        <a:p>
          <a:pPr rtl="0"/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Одговарајући број јавних предузећа, привредних друштава и других правних лица које је основао директни или индиректни корисник јавних средстава и код којих има учешће у капиталу односно управљању </a:t>
          </a:r>
          <a:endParaRPr lang="en-US" sz="1600" b="0" dirty="0">
            <a:latin typeface="+mn-lt"/>
            <a:cs typeface="Times New Roman" panose="02020603050405020304" pitchFamily="18" charset="0"/>
          </a:endParaRPr>
        </a:p>
      </dgm:t>
    </dgm:pt>
    <dgm:pt modelId="{B7FC89CB-553A-42F6-9158-D64213FD247A}" type="parTrans" cxnId="{9A8CCD9F-9F5E-4EE4-90F0-5D297A3C8A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CB3D6-2339-4852-9063-6FC9E0A881E5}" type="sibTrans" cxnId="{9A8CCD9F-9F5E-4EE4-90F0-5D297A3C8A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CFD41-3122-45DE-859E-6E17DD235959}">
      <dgm:prSet custT="1"/>
      <dgm:spPr/>
      <dgm:t>
        <a:bodyPr/>
        <a:lstStyle/>
        <a:p>
          <a:pPr rtl="0"/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Одговарајући број јединица локалне самоуправе</a:t>
          </a:r>
          <a:endParaRPr lang="en-US" sz="1600" b="0" dirty="0">
            <a:latin typeface="+mn-lt"/>
            <a:cs typeface="Times New Roman" panose="02020603050405020304" pitchFamily="18" charset="0"/>
          </a:endParaRPr>
        </a:p>
      </dgm:t>
    </dgm:pt>
    <dgm:pt modelId="{18680527-E94A-4EB2-8BDA-E28A9F6321A2}" type="sibTrans" cxnId="{BBFB450E-DC20-489C-8277-8EDECA940D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2A0BC-A27A-42AA-9F93-5C1114BBAF71}" type="parTrans" cxnId="{BBFB450E-DC20-489C-8277-8EDECA940D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C54C7-7FE0-4627-8D69-BC847062102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Организације обавезног социјалног осигурања</a:t>
          </a:r>
          <a:endParaRPr lang="en-US" sz="1600" b="0" dirty="0">
            <a:latin typeface="+mn-lt"/>
            <a:cs typeface="Times New Roman" panose="02020603050405020304" pitchFamily="18" charset="0"/>
          </a:endParaRPr>
        </a:p>
      </dgm:t>
    </dgm:pt>
    <dgm:pt modelId="{4085AB2D-1FF6-471C-B0B6-6B68A4F38DBB}" type="sibTrans" cxnId="{68C0C5F8-56DD-47FB-B099-029F48FBCA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C666F-ABF9-4E34-9EBB-57D1F261A646}" type="parTrans" cxnId="{68C0C5F8-56DD-47FB-B099-029F48FBCA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6EC4E-4735-47F1-A8E9-FE839E64DB67}">
      <dgm:prSet custT="1"/>
      <dgm:spPr/>
      <dgm:t>
        <a:bodyPr/>
        <a:lstStyle/>
        <a:p>
          <a:pPr rtl="0"/>
          <a:r>
            <a:rPr lang="sr-Cyrl-RS" sz="1600" b="0" dirty="0" smtClean="0">
              <a:latin typeface="+mn-lt"/>
              <a:cs typeface="Times New Roman" panose="02020603050405020304" pitchFamily="18" charset="0"/>
            </a:rPr>
            <a:t>Буџет Републике Србије</a:t>
          </a:r>
          <a:endParaRPr lang="en-US" sz="1600" b="0" dirty="0">
            <a:latin typeface="+mn-lt"/>
            <a:cs typeface="Times New Roman" panose="02020603050405020304" pitchFamily="18" charset="0"/>
          </a:endParaRPr>
        </a:p>
      </dgm:t>
    </dgm:pt>
    <dgm:pt modelId="{7299EFC9-D050-4283-AE9D-D381B7FC7A97}" type="sibTrans" cxnId="{EFAF65A3-B1FC-40D2-B188-D8CF3561A2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760A4-CA9A-4BDB-9474-AEC6344665AA}" type="parTrans" cxnId="{EFAF65A3-B1FC-40D2-B188-D8CF3561A2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C4C6B-E624-41AD-ACBC-6C050C142EB7}" type="pres">
      <dgm:prSet presAssocID="{CF2CEB6A-2924-4BE9-A40E-0B69E1E659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B2E13-198A-4E48-957F-0EBEE8ADFF1C}" type="pres">
      <dgm:prSet presAssocID="{9876EC4E-4735-47F1-A8E9-FE839E64DB67}" presName="circle1" presStyleLbl="node1" presStyleIdx="0" presStyleCnt="5"/>
      <dgm:spPr/>
      <dgm:t>
        <a:bodyPr/>
        <a:lstStyle/>
        <a:p>
          <a:endParaRPr lang="en-US"/>
        </a:p>
      </dgm:t>
    </dgm:pt>
    <dgm:pt modelId="{2515E38D-660D-460A-A001-B9F6CCAEFC08}" type="pres">
      <dgm:prSet presAssocID="{9876EC4E-4735-47F1-A8E9-FE839E64DB67}" presName="space" presStyleCnt="0"/>
      <dgm:spPr/>
      <dgm:t>
        <a:bodyPr/>
        <a:lstStyle/>
        <a:p>
          <a:endParaRPr lang="en-US"/>
        </a:p>
      </dgm:t>
    </dgm:pt>
    <dgm:pt modelId="{63F1C371-5973-432D-A8D4-23BB89CDB98F}" type="pres">
      <dgm:prSet presAssocID="{9876EC4E-4735-47F1-A8E9-FE839E64DB67}" presName="rect1" presStyleLbl="alignAcc1" presStyleIdx="0" presStyleCnt="5"/>
      <dgm:spPr/>
      <dgm:t>
        <a:bodyPr/>
        <a:lstStyle/>
        <a:p>
          <a:endParaRPr lang="en-US"/>
        </a:p>
      </dgm:t>
    </dgm:pt>
    <dgm:pt modelId="{B279E6B9-8D30-48E4-90DB-973D1C5F5103}" type="pres">
      <dgm:prSet presAssocID="{8A0C54C7-7FE0-4627-8D69-BC8470621027}" presName="vertSpace2" presStyleLbl="node1" presStyleIdx="0" presStyleCnt="5"/>
      <dgm:spPr/>
      <dgm:t>
        <a:bodyPr/>
        <a:lstStyle/>
        <a:p>
          <a:endParaRPr lang="en-US"/>
        </a:p>
      </dgm:t>
    </dgm:pt>
    <dgm:pt modelId="{A3C3A0F2-E3EB-4C2C-800F-A3C940E96400}" type="pres">
      <dgm:prSet presAssocID="{8A0C54C7-7FE0-4627-8D69-BC8470621027}" presName="circle2" presStyleLbl="node1" presStyleIdx="1" presStyleCnt="5"/>
      <dgm:spPr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3DA92A-A8D5-4675-AADD-399E1FCE7511}" type="pres">
      <dgm:prSet presAssocID="{8A0C54C7-7FE0-4627-8D69-BC8470621027}" presName="rect2" presStyleLbl="alignAcc1" presStyleIdx="1" presStyleCnt="5"/>
      <dgm:spPr/>
      <dgm:t>
        <a:bodyPr/>
        <a:lstStyle/>
        <a:p>
          <a:endParaRPr lang="en-US"/>
        </a:p>
      </dgm:t>
    </dgm:pt>
    <dgm:pt modelId="{0A1D23CB-ACC1-4828-962B-948552B25AFD}" type="pres">
      <dgm:prSet presAssocID="{987CFD41-3122-45DE-859E-6E17DD235959}" presName="vertSpace3" presStyleLbl="node1" presStyleIdx="1" presStyleCnt="5"/>
      <dgm:spPr/>
      <dgm:t>
        <a:bodyPr/>
        <a:lstStyle/>
        <a:p>
          <a:endParaRPr lang="en-US"/>
        </a:p>
      </dgm:t>
    </dgm:pt>
    <dgm:pt modelId="{BC47E558-FAB7-4B37-AF77-A996F14C2F12}" type="pres">
      <dgm:prSet presAssocID="{987CFD41-3122-45DE-859E-6E17DD235959}" presName="circle3" presStyleLbl="node1" presStyleIdx="2" presStyleCnt="5"/>
      <dgm:spPr/>
      <dgm:t>
        <a:bodyPr/>
        <a:lstStyle/>
        <a:p>
          <a:endParaRPr lang="en-US"/>
        </a:p>
      </dgm:t>
    </dgm:pt>
    <dgm:pt modelId="{31D2DE9D-46F0-414D-AED2-0866AB7424F8}" type="pres">
      <dgm:prSet presAssocID="{987CFD41-3122-45DE-859E-6E17DD235959}" presName="rect3" presStyleLbl="alignAcc1" presStyleIdx="2" presStyleCnt="5"/>
      <dgm:spPr/>
      <dgm:t>
        <a:bodyPr/>
        <a:lstStyle/>
        <a:p>
          <a:endParaRPr lang="en-US"/>
        </a:p>
      </dgm:t>
    </dgm:pt>
    <dgm:pt modelId="{521F15B0-ACA0-4818-8DD8-D9A93B4164B3}" type="pres">
      <dgm:prSet presAssocID="{16593601-CB91-43C4-B92F-8580F0267B61}" presName="vertSpace4" presStyleLbl="node1" presStyleIdx="2" presStyleCnt="5"/>
      <dgm:spPr/>
      <dgm:t>
        <a:bodyPr/>
        <a:lstStyle/>
        <a:p>
          <a:endParaRPr lang="en-US"/>
        </a:p>
      </dgm:t>
    </dgm:pt>
    <dgm:pt modelId="{69931427-6C38-41C7-9F17-18EBB6F71338}" type="pres">
      <dgm:prSet presAssocID="{16593601-CB91-43C4-B92F-8580F0267B61}" presName="circle4" presStyleLbl="node1" presStyleIdx="3" presStyleCnt="5"/>
      <dgm:spPr/>
      <dgm:t>
        <a:bodyPr/>
        <a:lstStyle/>
        <a:p>
          <a:endParaRPr lang="en-US"/>
        </a:p>
      </dgm:t>
    </dgm:pt>
    <dgm:pt modelId="{81DDB13F-2B0E-483D-8CE6-9983ABB98F20}" type="pres">
      <dgm:prSet presAssocID="{16593601-CB91-43C4-B92F-8580F0267B61}" presName="rect4" presStyleLbl="alignAcc1" presStyleIdx="3" presStyleCnt="5"/>
      <dgm:spPr/>
      <dgm:t>
        <a:bodyPr/>
        <a:lstStyle/>
        <a:p>
          <a:endParaRPr lang="en-US"/>
        </a:p>
      </dgm:t>
    </dgm:pt>
    <dgm:pt modelId="{C808F6C0-C83E-4691-AE21-DA46070115B4}" type="pres">
      <dgm:prSet presAssocID="{1F1771FD-6D4C-450A-ACEF-71F67E5AB13E}" presName="vertSpace5" presStyleLbl="node1" presStyleIdx="3" presStyleCnt="5"/>
      <dgm:spPr/>
      <dgm:t>
        <a:bodyPr/>
        <a:lstStyle/>
        <a:p>
          <a:endParaRPr lang="en-US"/>
        </a:p>
      </dgm:t>
    </dgm:pt>
    <dgm:pt modelId="{70E37FA2-BDAE-4B6F-B0E7-4BB219288542}" type="pres">
      <dgm:prSet presAssocID="{1F1771FD-6D4C-450A-ACEF-71F67E5AB13E}" presName="circle5" presStyleLbl="node1" presStyleIdx="4" presStyleCnt="5"/>
      <dgm:spPr/>
      <dgm:t>
        <a:bodyPr/>
        <a:lstStyle/>
        <a:p>
          <a:endParaRPr lang="en-US"/>
        </a:p>
      </dgm:t>
    </dgm:pt>
    <dgm:pt modelId="{CD5C90E2-C0E1-46BD-9930-89DEE0126244}" type="pres">
      <dgm:prSet presAssocID="{1F1771FD-6D4C-450A-ACEF-71F67E5AB13E}" presName="rect5" presStyleLbl="alignAcc1" presStyleIdx="4" presStyleCnt="5" custScaleX="100000" custScaleY="165454" custLinFactNeighborX="0" custLinFactNeighborY="18636"/>
      <dgm:spPr/>
      <dgm:t>
        <a:bodyPr/>
        <a:lstStyle/>
        <a:p>
          <a:endParaRPr lang="en-US"/>
        </a:p>
      </dgm:t>
    </dgm:pt>
    <dgm:pt modelId="{C581DC56-AE22-4151-9A82-4F30E837677C}" type="pres">
      <dgm:prSet presAssocID="{9876EC4E-4735-47F1-A8E9-FE839E64DB6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B23B-3B21-4E0D-B2D8-CA9EB846DF5C}" type="pres">
      <dgm:prSet presAssocID="{8A0C54C7-7FE0-4627-8D69-BC847062102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1C03F-8489-4AA4-9265-AED5C786A9DA}" type="pres">
      <dgm:prSet presAssocID="{987CFD41-3122-45DE-859E-6E17DD23595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24529-2B20-40A5-878C-DC44AE4020DE}" type="pres">
      <dgm:prSet presAssocID="{16593601-CB91-43C4-B92F-8580F0267B6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3C85E-C942-4875-9847-56DF3DA3F49F}" type="pres">
      <dgm:prSet presAssocID="{1F1771FD-6D4C-450A-ACEF-71F67E5AB13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735D6-1F57-4554-8EC4-41AF27ECE6A7}" type="presOf" srcId="{8A0C54C7-7FE0-4627-8D69-BC8470621027}" destId="{F353B23B-3B21-4E0D-B2D8-CA9EB846DF5C}" srcOrd="1" destOrd="0" presId="urn:microsoft.com/office/officeart/2005/8/layout/target3"/>
    <dgm:cxn modelId="{68C0C5F8-56DD-47FB-B099-029F48FBCA86}" srcId="{CF2CEB6A-2924-4BE9-A40E-0B69E1E659AC}" destId="{8A0C54C7-7FE0-4627-8D69-BC8470621027}" srcOrd="1" destOrd="0" parTransId="{F99C666F-ABF9-4E34-9EBB-57D1F261A646}" sibTransId="{4085AB2D-1FF6-471C-B0B6-6B68A4F38DBB}"/>
    <dgm:cxn modelId="{F551A903-9EC5-4FD1-BAB1-6A60E471331D}" type="presOf" srcId="{8A0C54C7-7FE0-4627-8D69-BC8470621027}" destId="{543DA92A-A8D5-4675-AADD-399E1FCE7511}" srcOrd="0" destOrd="0" presId="urn:microsoft.com/office/officeart/2005/8/layout/target3"/>
    <dgm:cxn modelId="{9CA615A4-DD92-432F-916E-383F2351E087}" type="presOf" srcId="{987CFD41-3122-45DE-859E-6E17DD235959}" destId="{D891C03F-8489-4AA4-9265-AED5C786A9DA}" srcOrd="1" destOrd="0" presId="urn:microsoft.com/office/officeart/2005/8/layout/target3"/>
    <dgm:cxn modelId="{4A044300-74C1-4CBF-8D25-3159481381B0}" type="presOf" srcId="{16593601-CB91-43C4-B92F-8580F0267B61}" destId="{46424529-2B20-40A5-878C-DC44AE4020DE}" srcOrd="1" destOrd="0" presId="urn:microsoft.com/office/officeart/2005/8/layout/target3"/>
    <dgm:cxn modelId="{206E2758-CB6C-40D2-9112-58416EA4CB2F}" type="presOf" srcId="{9876EC4E-4735-47F1-A8E9-FE839E64DB67}" destId="{C581DC56-AE22-4151-9A82-4F30E837677C}" srcOrd="1" destOrd="0" presId="urn:microsoft.com/office/officeart/2005/8/layout/target3"/>
    <dgm:cxn modelId="{9A8CCD9F-9F5E-4EE4-90F0-5D297A3C8A49}" srcId="{CF2CEB6A-2924-4BE9-A40E-0B69E1E659AC}" destId="{1F1771FD-6D4C-450A-ACEF-71F67E5AB13E}" srcOrd="4" destOrd="0" parTransId="{B7FC89CB-553A-42F6-9158-D64213FD247A}" sibTransId="{475CB3D6-2339-4852-9063-6FC9E0A881E5}"/>
    <dgm:cxn modelId="{7345113E-491A-47BA-A9ED-255F0DF1CC24}" type="presOf" srcId="{16593601-CB91-43C4-B92F-8580F0267B61}" destId="{81DDB13F-2B0E-483D-8CE6-9983ABB98F20}" srcOrd="0" destOrd="0" presId="urn:microsoft.com/office/officeart/2005/8/layout/target3"/>
    <dgm:cxn modelId="{BBFB450E-DC20-489C-8277-8EDECA940DF6}" srcId="{CF2CEB6A-2924-4BE9-A40E-0B69E1E659AC}" destId="{987CFD41-3122-45DE-859E-6E17DD235959}" srcOrd="2" destOrd="0" parTransId="{8462A0BC-A27A-42AA-9F93-5C1114BBAF71}" sibTransId="{18680527-E94A-4EB2-8BDA-E28A9F6321A2}"/>
    <dgm:cxn modelId="{9834EAAE-66DC-4B32-9A34-5D12DC2F6949}" type="presOf" srcId="{987CFD41-3122-45DE-859E-6E17DD235959}" destId="{31D2DE9D-46F0-414D-AED2-0866AB7424F8}" srcOrd="0" destOrd="0" presId="urn:microsoft.com/office/officeart/2005/8/layout/target3"/>
    <dgm:cxn modelId="{F70C5516-9CE2-4AB2-9DEF-A924750B665F}" type="presOf" srcId="{1F1771FD-6D4C-450A-ACEF-71F67E5AB13E}" destId="{99B3C85E-C942-4875-9847-56DF3DA3F49F}" srcOrd="1" destOrd="0" presId="urn:microsoft.com/office/officeart/2005/8/layout/target3"/>
    <dgm:cxn modelId="{0542E8C1-5151-46F7-A057-668BABA02546}" type="presOf" srcId="{CF2CEB6A-2924-4BE9-A40E-0B69E1E659AC}" destId="{C25C4C6B-E624-41AD-ACBC-6C050C142EB7}" srcOrd="0" destOrd="0" presId="urn:microsoft.com/office/officeart/2005/8/layout/target3"/>
    <dgm:cxn modelId="{EFAF65A3-B1FC-40D2-B188-D8CF3561A24E}" srcId="{CF2CEB6A-2924-4BE9-A40E-0B69E1E659AC}" destId="{9876EC4E-4735-47F1-A8E9-FE839E64DB67}" srcOrd="0" destOrd="0" parTransId="{897760A4-CA9A-4BDB-9474-AEC6344665AA}" sibTransId="{7299EFC9-D050-4283-AE9D-D381B7FC7A97}"/>
    <dgm:cxn modelId="{475A4BE2-6249-4B4A-B016-798703B1C1EB}" type="presOf" srcId="{9876EC4E-4735-47F1-A8E9-FE839E64DB67}" destId="{63F1C371-5973-432D-A8D4-23BB89CDB98F}" srcOrd="0" destOrd="0" presId="urn:microsoft.com/office/officeart/2005/8/layout/target3"/>
    <dgm:cxn modelId="{FFE2F851-1A4E-4378-A2CB-1B16CB8E2D39}" type="presOf" srcId="{1F1771FD-6D4C-450A-ACEF-71F67E5AB13E}" destId="{CD5C90E2-C0E1-46BD-9930-89DEE0126244}" srcOrd="0" destOrd="0" presId="urn:microsoft.com/office/officeart/2005/8/layout/target3"/>
    <dgm:cxn modelId="{D1BFD2D1-CDF3-46A8-8997-0716825A3A1B}" srcId="{CF2CEB6A-2924-4BE9-A40E-0B69E1E659AC}" destId="{16593601-CB91-43C4-B92F-8580F0267B61}" srcOrd="3" destOrd="0" parTransId="{3CD79069-E231-4F8B-B692-59FF83EBEFDF}" sibTransId="{034140BE-C1C7-475B-892D-13ABA6541D72}"/>
    <dgm:cxn modelId="{518890F9-3647-4916-BCA1-FB865EB1CD05}" type="presParOf" srcId="{C25C4C6B-E624-41AD-ACBC-6C050C142EB7}" destId="{98DB2E13-198A-4E48-957F-0EBEE8ADFF1C}" srcOrd="0" destOrd="0" presId="urn:microsoft.com/office/officeart/2005/8/layout/target3"/>
    <dgm:cxn modelId="{F76B0147-DC12-4F3F-A781-297F20C7A5B3}" type="presParOf" srcId="{C25C4C6B-E624-41AD-ACBC-6C050C142EB7}" destId="{2515E38D-660D-460A-A001-B9F6CCAEFC08}" srcOrd="1" destOrd="0" presId="urn:microsoft.com/office/officeart/2005/8/layout/target3"/>
    <dgm:cxn modelId="{A608D82E-1D2E-4F84-A11C-8BDBC89AAD00}" type="presParOf" srcId="{C25C4C6B-E624-41AD-ACBC-6C050C142EB7}" destId="{63F1C371-5973-432D-A8D4-23BB89CDB98F}" srcOrd="2" destOrd="0" presId="urn:microsoft.com/office/officeart/2005/8/layout/target3"/>
    <dgm:cxn modelId="{4192C01A-D723-46E6-8705-E3992467BF24}" type="presParOf" srcId="{C25C4C6B-E624-41AD-ACBC-6C050C142EB7}" destId="{B279E6B9-8D30-48E4-90DB-973D1C5F5103}" srcOrd="3" destOrd="0" presId="urn:microsoft.com/office/officeart/2005/8/layout/target3"/>
    <dgm:cxn modelId="{C53F0D2B-F639-44EB-BE14-22F22217A000}" type="presParOf" srcId="{C25C4C6B-E624-41AD-ACBC-6C050C142EB7}" destId="{A3C3A0F2-E3EB-4C2C-800F-A3C940E96400}" srcOrd="4" destOrd="0" presId="urn:microsoft.com/office/officeart/2005/8/layout/target3"/>
    <dgm:cxn modelId="{E8167126-B391-424F-B31D-09DFD10B7E27}" type="presParOf" srcId="{C25C4C6B-E624-41AD-ACBC-6C050C142EB7}" destId="{543DA92A-A8D5-4675-AADD-399E1FCE7511}" srcOrd="5" destOrd="0" presId="urn:microsoft.com/office/officeart/2005/8/layout/target3"/>
    <dgm:cxn modelId="{24FA0159-31A6-4A9C-A1C4-EF3531CD5F0B}" type="presParOf" srcId="{C25C4C6B-E624-41AD-ACBC-6C050C142EB7}" destId="{0A1D23CB-ACC1-4828-962B-948552B25AFD}" srcOrd="6" destOrd="0" presId="urn:microsoft.com/office/officeart/2005/8/layout/target3"/>
    <dgm:cxn modelId="{17AAC0F8-8FC3-42B1-9352-271CDDDC4416}" type="presParOf" srcId="{C25C4C6B-E624-41AD-ACBC-6C050C142EB7}" destId="{BC47E558-FAB7-4B37-AF77-A996F14C2F12}" srcOrd="7" destOrd="0" presId="urn:microsoft.com/office/officeart/2005/8/layout/target3"/>
    <dgm:cxn modelId="{F496E66A-0D41-49A9-8C1C-4B4734376EE5}" type="presParOf" srcId="{C25C4C6B-E624-41AD-ACBC-6C050C142EB7}" destId="{31D2DE9D-46F0-414D-AED2-0866AB7424F8}" srcOrd="8" destOrd="0" presId="urn:microsoft.com/office/officeart/2005/8/layout/target3"/>
    <dgm:cxn modelId="{05CE0D49-8575-4B66-944A-1D4095D116DE}" type="presParOf" srcId="{C25C4C6B-E624-41AD-ACBC-6C050C142EB7}" destId="{521F15B0-ACA0-4818-8DD8-D9A93B4164B3}" srcOrd="9" destOrd="0" presId="urn:microsoft.com/office/officeart/2005/8/layout/target3"/>
    <dgm:cxn modelId="{B31E82E1-B7B0-4173-8385-884AD641981C}" type="presParOf" srcId="{C25C4C6B-E624-41AD-ACBC-6C050C142EB7}" destId="{69931427-6C38-41C7-9F17-18EBB6F71338}" srcOrd="10" destOrd="0" presId="urn:microsoft.com/office/officeart/2005/8/layout/target3"/>
    <dgm:cxn modelId="{38B0DB40-A25C-4D0A-948E-41E347F41DF9}" type="presParOf" srcId="{C25C4C6B-E624-41AD-ACBC-6C050C142EB7}" destId="{81DDB13F-2B0E-483D-8CE6-9983ABB98F20}" srcOrd="11" destOrd="0" presId="urn:microsoft.com/office/officeart/2005/8/layout/target3"/>
    <dgm:cxn modelId="{314F1C44-FD46-4B2C-9FF2-AE4DF0CC5E9A}" type="presParOf" srcId="{C25C4C6B-E624-41AD-ACBC-6C050C142EB7}" destId="{C808F6C0-C83E-4691-AE21-DA46070115B4}" srcOrd="12" destOrd="0" presId="urn:microsoft.com/office/officeart/2005/8/layout/target3"/>
    <dgm:cxn modelId="{ED7EA24E-4F30-4BD3-AE80-39197D1426C7}" type="presParOf" srcId="{C25C4C6B-E624-41AD-ACBC-6C050C142EB7}" destId="{70E37FA2-BDAE-4B6F-B0E7-4BB219288542}" srcOrd="13" destOrd="0" presId="urn:microsoft.com/office/officeart/2005/8/layout/target3"/>
    <dgm:cxn modelId="{8D5FE915-E86F-42BA-A579-F076DCCA8C33}" type="presParOf" srcId="{C25C4C6B-E624-41AD-ACBC-6C050C142EB7}" destId="{CD5C90E2-C0E1-46BD-9930-89DEE0126244}" srcOrd="14" destOrd="0" presId="urn:microsoft.com/office/officeart/2005/8/layout/target3"/>
    <dgm:cxn modelId="{8E18C65E-5E10-465C-A381-716F3CB350C7}" type="presParOf" srcId="{C25C4C6B-E624-41AD-ACBC-6C050C142EB7}" destId="{C581DC56-AE22-4151-9A82-4F30E837677C}" srcOrd="15" destOrd="0" presId="urn:microsoft.com/office/officeart/2005/8/layout/target3"/>
    <dgm:cxn modelId="{B9A4766B-D689-4406-AA44-70E87E088DED}" type="presParOf" srcId="{C25C4C6B-E624-41AD-ACBC-6C050C142EB7}" destId="{F353B23B-3B21-4E0D-B2D8-CA9EB846DF5C}" srcOrd="16" destOrd="0" presId="urn:microsoft.com/office/officeart/2005/8/layout/target3"/>
    <dgm:cxn modelId="{A89FB3AD-ADB8-42B7-ADC2-548082702841}" type="presParOf" srcId="{C25C4C6B-E624-41AD-ACBC-6C050C142EB7}" destId="{D891C03F-8489-4AA4-9265-AED5C786A9DA}" srcOrd="17" destOrd="0" presId="urn:microsoft.com/office/officeart/2005/8/layout/target3"/>
    <dgm:cxn modelId="{5DBC34FC-1834-48A9-A13A-0249CAF7E419}" type="presParOf" srcId="{C25C4C6B-E624-41AD-ACBC-6C050C142EB7}" destId="{46424529-2B20-40A5-878C-DC44AE4020DE}" srcOrd="18" destOrd="0" presId="urn:microsoft.com/office/officeart/2005/8/layout/target3"/>
    <dgm:cxn modelId="{4DF9A0A5-A104-47C7-933F-9A78BFBA5BE3}" type="presParOf" srcId="{C25C4C6B-E624-41AD-ACBC-6C050C142EB7}" destId="{99B3C85E-C942-4875-9847-56DF3DA3F49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063306-98D6-4C6E-B7A7-BE2DA127B9B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4FCA9-6102-40B9-B20D-85AB1BA439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t"/>
        <a:lstStyle/>
        <a:p>
          <a:pPr marL="108000" rtl="0">
            <a:spcAft>
              <a:spcPts val="0"/>
            </a:spcAft>
          </a:pPr>
          <a:endParaRPr lang="sr-Cyrl-RS" sz="1800" b="1" i="0" dirty="0" smtClean="0"/>
        </a:p>
        <a:p>
          <a:pPr marL="108000" rtl="0">
            <a:spcAft>
              <a:spcPts val="0"/>
            </a:spcAft>
          </a:pPr>
          <a:r>
            <a:rPr lang="sr-Cyrl-RS" sz="1800" b="1" i="0" dirty="0" smtClean="0"/>
            <a:t>Неквалификовано</a:t>
          </a:r>
          <a:r>
            <a:rPr lang="en-US" sz="1800" b="1" i="0" dirty="0" smtClean="0"/>
            <a:t> </a:t>
          </a:r>
          <a:r>
            <a:rPr lang="sr-Cyrl-RS" sz="1800" b="1" i="0" dirty="0" smtClean="0"/>
            <a:t>мишљење</a:t>
          </a:r>
          <a:r>
            <a:rPr lang="sr-Latn-RS" sz="1800" b="1" i="0" dirty="0" smtClean="0"/>
            <a:t> </a:t>
          </a:r>
          <a:r>
            <a:rPr lang="sr-Latn-RS" sz="1600" b="1" dirty="0" smtClean="0"/>
            <a:t>– </a:t>
          </a:r>
          <a:r>
            <a:rPr lang="sr-Cyrl-RS" sz="1600" dirty="0" smtClean="0"/>
            <a:t>изражава се  када се закључи да финансијски извештаји субјекта ревизије на истинит, објективан и поуздан начин, </a:t>
          </a:r>
          <a:r>
            <a:rPr lang="sr-Cyrl-RS" sz="1600" b="1" dirty="0" smtClean="0"/>
            <a:t>у свим значајним аспектима</a:t>
          </a:r>
          <a:r>
            <a:rPr lang="sr-Cyrl-RS" sz="1600" dirty="0" smtClean="0"/>
            <a:t>  приказују финансијско стање, резултате  пословања и извршење буџета у складу са рачуноводственим стандардима  и важећим прописима</a:t>
          </a:r>
          <a:endParaRPr lang="en-US" sz="1600" dirty="0"/>
        </a:p>
      </dgm:t>
    </dgm:pt>
    <dgm:pt modelId="{3278CA9F-DD1B-4DF1-A598-5E2DFBCBA7FD}" type="parTrans" cxnId="{4DF61959-5B73-4732-B127-E41B2FF3F617}">
      <dgm:prSet/>
      <dgm:spPr/>
      <dgm:t>
        <a:bodyPr/>
        <a:lstStyle/>
        <a:p>
          <a:endParaRPr lang="en-US"/>
        </a:p>
      </dgm:t>
    </dgm:pt>
    <dgm:pt modelId="{19A7E7E1-C595-49A9-8A02-BB0C36A0FFAF}" type="sibTrans" cxnId="{4DF61959-5B73-4732-B127-E41B2FF3F617}">
      <dgm:prSet/>
      <dgm:spPr/>
      <dgm:t>
        <a:bodyPr/>
        <a:lstStyle/>
        <a:p>
          <a:endParaRPr lang="en-US"/>
        </a:p>
      </dgm:t>
    </dgm:pt>
    <dgm:pt modelId="{BF51467D-BEB6-4AFC-B362-5894C235D3A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Позитивно мишљење</a:t>
          </a:r>
          <a:endParaRPr lang="en-US" b="0" i="0" dirty="0"/>
        </a:p>
      </dgm:t>
    </dgm:pt>
    <dgm:pt modelId="{0F78E4FE-31EB-4694-8720-441C907BF372}" type="parTrans" cxnId="{71B45DCB-7087-4151-8611-C7498F2C06CE}">
      <dgm:prSet/>
      <dgm:spPr/>
      <dgm:t>
        <a:bodyPr/>
        <a:lstStyle/>
        <a:p>
          <a:endParaRPr lang="en-US"/>
        </a:p>
      </dgm:t>
    </dgm:pt>
    <dgm:pt modelId="{DE8A9B86-FB8A-47FE-82E5-69150565C576}" type="sibTrans" cxnId="{71B45DCB-7087-4151-8611-C7498F2C06CE}">
      <dgm:prSet/>
      <dgm:spPr/>
      <dgm:t>
        <a:bodyPr/>
        <a:lstStyle/>
        <a:p>
          <a:endParaRPr lang="en-US"/>
        </a:p>
      </dgm:t>
    </dgm:pt>
    <dgm:pt modelId="{399D85CE-44CA-4A4F-8CAB-28930C6B5A0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t"/>
        <a:lstStyle/>
        <a:p>
          <a:pPr rtl="0"/>
          <a:r>
            <a:rPr lang="en-US" sz="1800" b="1" i="1" dirty="0" smtClean="0"/>
            <a:t>   </a:t>
          </a:r>
          <a:endParaRPr lang="sr-Cyrl-RS" sz="1800" b="1" i="1" dirty="0" smtClean="0"/>
        </a:p>
        <a:p>
          <a:pPr rtl="0"/>
          <a:r>
            <a:rPr lang="en-US" sz="1800" b="1" i="1" dirty="0" smtClean="0"/>
            <a:t> </a:t>
          </a:r>
          <a:r>
            <a:rPr lang="sr-Cyrl-RS" sz="1800" b="1" i="0" dirty="0" smtClean="0"/>
            <a:t>Квалификовано</a:t>
          </a:r>
          <a:r>
            <a:rPr lang="en-US" sz="1800" b="1" i="0" dirty="0" smtClean="0"/>
            <a:t> </a:t>
          </a:r>
          <a:r>
            <a:rPr lang="sr-Cyrl-RS" sz="1800" b="1" i="0" dirty="0" smtClean="0"/>
            <a:t>мишљење</a:t>
          </a:r>
          <a:r>
            <a:rPr lang="en-US" sz="1800" b="0" i="0" dirty="0" smtClean="0"/>
            <a:t> </a:t>
          </a:r>
          <a:r>
            <a:rPr lang="sr-Latn-RS" sz="1800" b="0" dirty="0" smtClean="0"/>
            <a:t>– </a:t>
          </a:r>
          <a:r>
            <a:rPr lang="sr-Cyrl-RS" sz="1600" dirty="0" smtClean="0"/>
            <a:t>изражава се  када се закључи да финансијски</a:t>
          </a:r>
          <a:r>
            <a:rPr lang="en-US" sz="1600" dirty="0" smtClean="0"/>
            <a:t> </a:t>
          </a:r>
          <a:r>
            <a:rPr lang="sr-Cyrl-RS" sz="1600" dirty="0" smtClean="0"/>
            <a:t>извештаји</a:t>
          </a:r>
          <a:r>
            <a:rPr lang="en-US" sz="1600" dirty="0" smtClean="0"/>
            <a:t> </a:t>
          </a:r>
          <a:r>
            <a:rPr lang="sr-Cyrl-RS" sz="1600" dirty="0" smtClean="0"/>
            <a:t>у</a:t>
          </a:r>
          <a:r>
            <a:rPr lang="en-US" sz="1600" dirty="0" smtClean="0"/>
            <a:t> </a:t>
          </a:r>
          <a:r>
            <a:rPr lang="sr-Cyrl-RS" sz="1600" dirty="0" smtClean="0"/>
            <a:t>целини</a:t>
          </a:r>
          <a:r>
            <a:rPr lang="en-US" sz="1600" dirty="0" smtClean="0"/>
            <a:t> </a:t>
          </a:r>
          <a:r>
            <a:rPr lang="sr-Cyrl-RS" sz="1600" dirty="0" smtClean="0"/>
            <a:t>нису</a:t>
          </a:r>
          <a:r>
            <a:rPr lang="en-US" sz="1600" dirty="0" smtClean="0"/>
            <a:t> </a:t>
          </a:r>
          <a:r>
            <a:rPr lang="sr-Cyrl-RS" sz="1600" dirty="0" smtClean="0"/>
            <a:t>ослобођени</a:t>
          </a:r>
          <a:r>
            <a:rPr lang="en-US" sz="1600" dirty="0" smtClean="0"/>
            <a:t> </a:t>
          </a:r>
          <a:r>
            <a:rPr lang="sr-Cyrl-RS" sz="1600" dirty="0" smtClean="0"/>
            <a:t>материјално</a:t>
          </a:r>
          <a:r>
            <a:rPr lang="en-US" sz="1600" dirty="0" smtClean="0"/>
            <a:t> </a:t>
          </a:r>
          <a:r>
            <a:rPr lang="sr-Cyrl-RS" sz="1600" dirty="0" smtClean="0"/>
            <a:t>погрешних</a:t>
          </a:r>
          <a:r>
            <a:rPr lang="en-US" sz="1600" dirty="0" smtClean="0"/>
            <a:t> </a:t>
          </a:r>
          <a:r>
            <a:rPr lang="sr-Cyrl-RS" sz="1600" dirty="0" smtClean="0"/>
            <a:t>исказивања</a:t>
          </a:r>
          <a:r>
            <a:rPr lang="en-US" sz="1600" dirty="0" smtClean="0"/>
            <a:t>, </a:t>
          </a:r>
          <a:r>
            <a:rPr lang="sr-Cyrl-RS" sz="1600" dirty="0" smtClean="0"/>
            <a:t>или</a:t>
          </a:r>
          <a:r>
            <a:rPr lang="sr-Latn-RS" sz="1600" dirty="0" smtClean="0"/>
            <a:t> </a:t>
          </a:r>
          <a:r>
            <a:rPr lang="sr-Cyrl-RS" sz="1600" dirty="0" smtClean="0"/>
            <a:t>није</a:t>
          </a:r>
          <a:r>
            <a:rPr lang="sr-Latn-RS" sz="1600" dirty="0" smtClean="0"/>
            <a:t> </a:t>
          </a:r>
          <a:r>
            <a:rPr lang="sr-Cyrl-RS" sz="1600" dirty="0" smtClean="0"/>
            <a:t>било</a:t>
          </a:r>
          <a:r>
            <a:rPr lang="sr-Latn-RS" sz="1600" dirty="0" smtClean="0"/>
            <a:t> </a:t>
          </a:r>
          <a:r>
            <a:rPr lang="sr-Cyrl-RS" sz="1600" dirty="0" smtClean="0"/>
            <a:t>могуће</a:t>
          </a:r>
          <a:r>
            <a:rPr lang="sr-Latn-RS" sz="1600" dirty="0" smtClean="0"/>
            <a:t> </a:t>
          </a:r>
          <a:r>
            <a:rPr lang="sr-Cyrl-RS" sz="1600" dirty="0" smtClean="0"/>
            <a:t>прибавити</a:t>
          </a:r>
          <a:r>
            <a:rPr lang="en-US" sz="1600" dirty="0" smtClean="0"/>
            <a:t> </a:t>
          </a:r>
          <a:r>
            <a:rPr lang="sr-Cyrl-RS" sz="1600" dirty="0" smtClean="0"/>
            <a:t>довољно</a:t>
          </a:r>
          <a:r>
            <a:rPr lang="en-US" sz="1600" dirty="0" smtClean="0"/>
            <a:t> </a:t>
          </a:r>
          <a:r>
            <a:rPr lang="sr-Cyrl-RS" sz="1600" dirty="0" smtClean="0"/>
            <a:t>задовољавајућих</a:t>
          </a:r>
          <a:r>
            <a:rPr lang="en-US" sz="1600" dirty="0" smtClean="0"/>
            <a:t> </a:t>
          </a:r>
          <a:r>
            <a:rPr lang="sr-Cyrl-RS" sz="1600" dirty="0" smtClean="0"/>
            <a:t>ревизијских</a:t>
          </a:r>
          <a:r>
            <a:rPr lang="en-US" sz="1600" dirty="0" smtClean="0"/>
            <a:t> </a:t>
          </a:r>
          <a:r>
            <a:rPr lang="sr-Cyrl-RS" sz="1600" dirty="0" smtClean="0"/>
            <a:t> доказа</a:t>
          </a:r>
          <a:r>
            <a:rPr lang="en-US" sz="1600" dirty="0" smtClean="0"/>
            <a:t> </a:t>
          </a:r>
          <a:endParaRPr lang="en-US" sz="1600" dirty="0"/>
        </a:p>
      </dgm:t>
    </dgm:pt>
    <dgm:pt modelId="{7B1888E8-4B4C-4B3E-9D51-E1F3406823EE}" type="parTrans" cxnId="{D26A77B1-8A31-452C-B6F4-F85CBF76C460}">
      <dgm:prSet/>
      <dgm:spPr/>
      <dgm:t>
        <a:bodyPr/>
        <a:lstStyle/>
        <a:p>
          <a:endParaRPr lang="en-US"/>
        </a:p>
      </dgm:t>
    </dgm:pt>
    <dgm:pt modelId="{C27CBA90-4F95-4FDE-B687-02EF8432DA1B}" type="sibTrans" cxnId="{D26A77B1-8A31-452C-B6F4-F85CBF76C460}">
      <dgm:prSet/>
      <dgm:spPr/>
      <dgm:t>
        <a:bodyPr/>
        <a:lstStyle/>
        <a:p>
          <a:endParaRPr lang="en-US"/>
        </a:p>
      </dgm:t>
    </dgm:pt>
    <dgm:pt modelId="{B5333CC2-5201-49C4-BA8F-9B0CC43CB88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Мишљење</a:t>
          </a:r>
          <a:r>
            <a:rPr lang="en-US" b="0" i="0" dirty="0" smtClean="0"/>
            <a:t> </a:t>
          </a:r>
          <a:r>
            <a:rPr lang="sr-Cyrl-RS" b="0" i="0" dirty="0" smtClean="0"/>
            <a:t>са</a:t>
          </a:r>
          <a:r>
            <a:rPr lang="en-US" b="0" i="0" dirty="0" smtClean="0"/>
            <a:t> </a:t>
          </a:r>
          <a:r>
            <a:rPr lang="sr-Cyrl-RS" b="0" i="0" dirty="0" smtClean="0"/>
            <a:t>резервом</a:t>
          </a:r>
          <a:endParaRPr lang="en-US" b="0" i="0" dirty="0"/>
        </a:p>
      </dgm:t>
    </dgm:pt>
    <dgm:pt modelId="{F14BF645-4A00-4F6B-BFAC-8DCCEE2415CE}" type="parTrans" cxnId="{9B7822B9-4689-409D-9BB1-AD35E53B171A}">
      <dgm:prSet/>
      <dgm:spPr/>
      <dgm:t>
        <a:bodyPr/>
        <a:lstStyle/>
        <a:p>
          <a:endParaRPr lang="en-US"/>
        </a:p>
      </dgm:t>
    </dgm:pt>
    <dgm:pt modelId="{D3D1833F-A7C3-462C-868E-6359CF292D39}" type="sibTrans" cxnId="{9B7822B9-4689-409D-9BB1-AD35E53B171A}">
      <dgm:prSet/>
      <dgm:spPr/>
      <dgm:t>
        <a:bodyPr/>
        <a:lstStyle/>
        <a:p>
          <a:endParaRPr lang="en-US"/>
        </a:p>
      </dgm:t>
    </dgm:pt>
    <dgm:pt modelId="{F1DC6E8F-DA07-4390-8CAE-65E814EE947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Негативно</a:t>
          </a:r>
          <a:r>
            <a:rPr lang="en-US" b="0" i="0" dirty="0" smtClean="0"/>
            <a:t> </a:t>
          </a:r>
          <a:r>
            <a:rPr lang="sr-Cyrl-RS" b="0" i="0" dirty="0" smtClean="0"/>
            <a:t>мишљење</a:t>
          </a:r>
          <a:endParaRPr lang="en-US" b="0" i="0" dirty="0"/>
        </a:p>
      </dgm:t>
    </dgm:pt>
    <dgm:pt modelId="{0FE256F1-C4EF-4B7B-B6AC-A03AEB5FB428}" type="parTrans" cxnId="{C2BB6F98-61CC-4749-94D6-41BD9FBC23AF}">
      <dgm:prSet/>
      <dgm:spPr/>
      <dgm:t>
        <a:bodyPr/>
        <a:lstStyle/>
        <a:p>
          <a:endParaRPr lang="en-US"/>
        </a:p>
      </dgm:t>
    </dgm:pt>
    <dgm:pt modelId="{8F9C7E4B-0DFB-4E21-9225-6D56C304BD05}" type="sibTrans" cxnId="{C2BB6F98-61CC-4749-94D6-41BD9FBC23AF}">
      <dgm:prSet/>
      <dgm:spPr/>
      <dgm:t>
        <a:bodyPr/>
        <a:lstStyle/>
        <a:p>
          <a:endParaRPr lang="en-US"/>
        </a:p>
      </dgm:t>
    </dgm:pt>
    <dgm:pt modelId="{B2B1DFBB-3D8C-47BF-8CAC-3CC007A2F78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Уздржавајуће</a:t>
          </a:r>
          <a:r>
            <a:rPr lang="en-US" b="0" i="0" dirty="0" smtClean="0"/>
            <a:t> </a:t>
          </a:r>
          <a:r>
            <a:rPr lang="sr-Cyrl-RS" b="0" i="0" dirty="0" smtClean="0"/>
            <a:t>мишљење</a:t>
          </a:r>
          <a:r>
            <a:rPr lang="sr-Latn-RS" b="0" i="0" dirty="0" smtClean="0"/>
            <a:t> </a:t>
          </a:r>
          <a:endParaRPr lang="en-US" b="0" i="0" dirty="0"/>
        </a:p>
      </dgm:t>
    </dgm:pt>
    <dgm:pt modelId="{11D4E771-8052-4B43-842E-032D6CC89B69}" type="parTrans" cxnId="{14B11DBA-BD37-483E-9CD6-1C9E38E09573}">
      <dgm:prSet/>
      <dgm:spPr/>
      <dgm:t>
        <a:bodyPr/>
        <a:lstStyle/>
        <a:p>
          <a:endParaRPr lang="en-US"/>
        </a:p>
      </dgm:t>
    </dgm:pt>
    <dgm:pt modelId="{AF954708-0581-47D1-8B3C-7742D977248A}" type="sibTrans" cxnId="{14B11DBA-BD37-483E-9CD6-1C9E38E09573}">
      <dgm:prSet/>
      <dgm:spPr/>
      <dgm:t>
        <a:bodyPr/>
        <a:lstStyle/>
        <a:p>
          <a:endParaRPr lang="en-US"/>
        </a:p>
      </dgm:t>
    </dgm:pt>
    <dgm:pt modelId="{5F29BEA0-0B6C-40EF-9E8D-70659B31D8C8}" type="pres">
      <dgm:prSet presAssocID="{53063306-98D6-4C6E-B7A7-BE2DA127B9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1C6C1-2719-4394-99D5-3D8B9D951595}" type="pres">
      <dgm:prSet presAssocID="{C1B4FCA9-6102-40B9-B20D-85AB1BA439FF}" presName="compNode" presStyleCnt="0"/>
      <dgm:spPr/>
    </dgm:pt>
    <dgm:pt modelId="{41F39A1F-171C-437B-A812-D0A76094BB93}" type="pres">
      <dgm:prSet presAssocID="{C1B4FCA9-6102-40B9-B20D-85AB1BA439FF}" presName="aNode" presStyleLbl="bgShp" presStyleIdx="0" presStyleCnt="2" custLinFactNeighborX="2000"/>
      <dgm:spPr/>
      <dgm:t>
        <a:bodyPr/>
        <a:lstStyle/>
        <a:p>
          <a:endParaRPr lang="en-US"/>
        </a:p>
      </dgm:t>
    </dgm:pt>
    <dgm:pt modelId="{FF4C2C01-BAC3-4957-AF46-F3594AC6F5CD}" type="pres">
      <dgm:prSet presAssocID="{C1B4FCA9-6102-40B9-B20D-85AB1BA439FF}" presName="textNode" presStyleLbl="bgShp" presStyleIdx="0" presStyleCnt="2"/>
      <dgm:spPr/>
      <dgm:t>
        <a:bodyPr/>
        <a:lstStyle/>
        <a:p>
          <a:endParaRPr lang="en-US"/>
        </a:p>
      </dgm:t>
    </dgm:pt>
    <dgm:pt modelId="{E9B13094-D44F-4878-A74E-F6730D60BA17}" type="pres">
      <dgm:prSet presAssocID="{C1B4FCA9-6102-40B9-B20D-85AB1BA439FF}" presName="compChildNode" presStyleCnt="0"/>
      <dgm:spPr/>
    </dgm:pt>
    <dgm:pt modelId="{519A0A2C-DEB6-41AE-93C3-34A30B9CD38D}" type="pres">
      <dgm:prSet presAssocID="{C1B4FCA9-6102-40B9-B20D-85AB1BA439FF}" presName="theInnerList" presStyleCnt="0"/>
      <dgm:spPr/>
    </dgm:pt>
    <dgm:pt modelId="{B74A2AB8-A19F-4230-9EB4-CAFA0C2F84C8}" type="pres">
      <dgm:prSet presAssocID="{BF51467D-BEB6-4AFC-B362-5894C235D3A9}" presName="childNode" presStyleLbl="node1" presStyleIdx="0" presStyleCnt="4" custScaleX="111238" custScaleY="25209" custLinFactNeighborX="2278" custLinFactNeighborY="43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861A-9F00-4820-ADCC-B16410F327DE}" type="pres">
      <dgm:prSet presAssocID="{C1B4FCA9-6102-40B9-B20D-85AB1BA439FF}" presName="aSpace" presStyleCnt="0"/>
      <dgm:spPr/>
    </dgm:pt>
    <dgm:pt modelId="{3B7B6748-50C9-47AD-89C0-FFF74000B772}" type="pres">
      <dgm:prSet presAssocID="{399D85CE-44CA-4A4F-8CAB-28930C6B5A09}" presName="compNode" presStyleCnt="0"/>
      <dgm:spPr/>
    </dgm:pt>
    <dgm:pt modelId="{097AE378-6FC7-4D2E-8BB8-247733493319}" type="pres">
      <dgm:prSet presAssocID="{399D85CE-44CA-4A4F-8CAB-28930C6B5A09}" presName="aNode" presStyleLbl="bgShp" presStyleIdx="1" presStyleCnt="2"/>
      <dgm:spPr/>
      <dgm:t>
        <a:bodyPr/>
        <a:lstStyle/>
        <a:p>
          <a:endParaRPr lang="en-US"/>
        </a:p>
      </dgm:t>
    </dgm:pt>
    <dgm:pt modelId="{7BA4BB0B-B555-49E0-A367-B225B0863A13}" type="pres">
      <dgm:prSet presAssocID="{399D85CE-44CA-4A4F-8CAB-28930C6B5A09}" presName="textNode" presStyleLbl="bgShp" presStyleIdx="1" presStyleCnt="2"/>
      <dgm:spPr/>
      <dgm:t>
        <a:bodyPr/>
        <a:lstStyle/>
        <a:p>
          <a:endParaRPr lang="en-US"/>
        </a:p>
      </dgm:t>
    </dgm:pt>
    <dgm:pt modelId="{47EF8810-2A5A-4495-B255-57A8842EE5F0}" type="pres">
      <dgm:prSet presAssocID="{399D85CE-44CA-4A4F-8CAB-28930C6B5A09}" presName="compChildNode" presStyleCnt="0"/>
      <dgm:spPr/>
    </dgm:pt>
    <dgm:pt modelId="{24D98086-D377-4A02-A077-E2035E621B10}" type="pres">
      <dgm:prSet presAssocID="{399D85CE-44CA-4A4F-8CAB-28930C6B5A09}" presName="theInnerList" presStyleCnt="0"/>
      <dgm:spPr/>
    </dgm:pt>
    <dgm:pt modelId="{68F78F22-713A-4AE9-99B1-4446A719F087}" type="pres">
      <dgm:prSet presAssocID="{B5333CC2-5201-49C4-BA8F-9B0CC43CB888}" presName="childNode" presStyleLbl="node1" presStyleIdx="1" presStyleCnt="4" custScaleX="114199" custScaleY="25343" custLinFactY="11987" custLinFactNeighborX="520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1BA25-47B5-4C55-ADCC-02BB31BC6340}" type="pres">
      <dgm:prSet presAssocID="{B5333CC2-5201-49C4-BA8F-9B0CC43CB888}" presName="aSpace2" presStyleCnt="0"/>
      <dgm:spPr/>
    </dgm:pt>
    <dgm:pt modelId="{6FADE12B-622A-433E-91B3-064FA51F0322}" type="pres">
      <dgm:prSet presAssocID="{F1DC6E8F-DA07-4390-8CAE-65E814EE947C}" presName="childNode" presStyleLbl="node1" presStyleIdx="2" presStyleCnt="4" custScaleX="114199" custScaleY="19325" custLinFactY="2285" custLinFactNeighborX="520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8880-56CB-483B-9A56-AE5A9DDB5408}" type="pres">
      <dgm:prSet presAssocID="{F1DC6E8F-DA07-4390-8CAE-65E814EE947C}" presName="aSpace2" presStyleCnt="0"/>
      <dgm:spPr/>
    </dgm:pt>
    <dgm:pt modelId="{FAB3238A-73B8-4C2A-A891-CF62178C7DDE}" type="pres">
      <dgm:prSet presAssocID="{B2B1DFBB-3D8C-47BF-8CAC-3CC007A2F784}" presName="childNode" presStyleLbl="node1" presStyleIdx="3" presStyleCnt="4" custScaleX="114198" custScaleY="22730" custLinFactNeighborX="5204" custLinFactNeighborY="52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AB0D9-375C-4D03-884F-CA4CD085F320}" type="presOf" srcId="{53063306-98D6-4C6E-B7A7-BE2DA127B9B3}" destId="{5F29BEA0-0B6C-40EF-9E8D-70659B31D8C8}" srcOrd="0" destOrd="0" presId="urn:microsoft.com/office/officeart/2005/8/layout/lProcess2"/>
    <dgm:cxn modelId="{9B7822B9-4689-409D-9BB1-AD35E53B171A}" srcId="{399D85CE-44CA-4A4F-8CAB-28930C6B5A09}" destId="{B5333CC2-5201-49C4-BA8F-9B0CC43CB888}" srcOrd="0" destOrd="0" parTransId="{F14BF645-4A00-4F6B-BFAC-8DCCEE2415CE}" sibTransId="{D3D1833F-A7C3-462C-868E-6359CF292D39}"/>
    <dgm:cxn modelId="{71B45DCB-7087-4151-8611-C7498F2C06CE}" srcId="{C1B4FCA9-6102-40B9-B20D-85AB1BA439FF}" destId="{BF51467D-BEB6-4AFC-B362-5894C235D3A9}" srcOrd="0" destOrd="0" parTransId="{0F78E4FE-31EB-4694-8720-441C907BF372}" sibTransId="{DE8A9B86-FB8A-47FE-82E5-69150565C576}"/>
    <dgm:cxn modelId="{261584EC-1C67-4B5D-A538-0882CDDA5ABF}" type="presOf" srcId="{399D85CE-44CA-4A4F-8CAB-28930C6B5A09}" destId="{097AE378-6FC7-4D2E-8BB8-247733493319}" srcOrd="0" destOrd="0" presId="urn:microsoft.com/office/officeart/2005/8/layout/lProcess2"/>
    <dgm:cxn modelId="{256D893A-D302-472B-A881-60B467DF8697}" type="presOf" srcId="{BF51467D-BEB6-4AFC-B362-5894C235D3A9}" destId="{B74A2AB8-A19F-4230-9EB4-CAFA0C2F84C8}" srcOrd="0" destOrd="0" presId="urn:microsoft.com/office/officeart/2005/8/layout/lProcess2"/>
    <dgm:cxn modelId="{3A0D8456-AE50-43E3-B07D-DCC4E099D3CE}" type="presOf" srcId="{B2B1DFBB-3D8C-47BF-8CAC-3CC007A2F784}" destId="{FAB3238A-73B8-4C2A-A891-CF62178C7DDE}" srcOrd="0" destOrd="0" presId="urn:microsoft.com/office/officeart/2005/8/layout/lProcess2"/>
    <dgm:cxn modelId="{5FDCB4D2-69CA-43BB-8794-01EAD35A1B04}" type="presOf" srcId="{F1DC6E8F-DA07-4390-8CAE-65E814EE947C}" destId="{6FADE12B-622A-433E-91B3-064FA51F0322}" srcOrd="0" destOrd="0" presId="urn:microsoft.com/office/officeart/2005/8/layout/lProcess2"/>
    <dgm:cxn modelId="{D26A77B1-8A31-452C-B6F4-F85CBF76C460}" srcId="{53063306-98D6-4C6E-B7A7-BE2DA127B9B3}" destId="{399D85CE-44CA-4A4F-8CAB-28930C6B5A09}" srcOrd="1" destOrd="0" parTransId="{7B1888E8-4B4C-4B3E-9D51-E1F3406823EE}" sibTransId="{C27CBA90-4F95-4FDE-B687-02EF8432DA1B}"/>
    <dgm:cxn modelId="{10C54460-4B44-4BFB-A3E3-2A3C15B67AF6}" type="presOf" srcId="{B5333CC2-5201-49C4-BA8F-9B0CC43CB888}" destId="{68F78F22-713A-4AE9-99B1-4446A719F087}" srcOrd="0" destOrd="0" presId="urn:microsoft.com/office/officeart/2005/8/layout/lProcess2"/>
    <dgm:cxn modelId="{4DF61959-5B73-4732-B127-E41B2FF3F617}" srcId="{53063306-98D6-4C6E-B7A7-BE2DA127B9B3}" destId="{C1B4FCA9-6102-40B9-B20D-85AB1BA439FF}" srcOrd="0" destOrd="0" parTransId="{3278CA9F-DD1B-4DF1-A598-5E2DFBCBA7FD}" sibTransId="{19A7E7E1-C595-49A9-8A02-BB0C36A0FFAF}"/>
    <dgm:cxn modelId="{C2BB6F98-61CC-4749-94D6-41BD9FBC23AF}" srcId="{399D85CE-44CA-4A4F-8CAB-28930C6B5A09}" destId="{F1DC6E8F-DA07-4390-8CAE-65E814EE947C}" srcOrd="1" destOrd="0" parTransId="{0FE256F1-C4EF-4B7B-B6AC-A03AEB5FB428}" sibTransId="{8F9C7E4B-0DFB-4E21-9225-6D56C304BD05}"/>
    <dgm:cxn modelId="{14B11DBA-BD37-483E-9CD6-1C9E38E09573}" srcId="{399D85CE-44CA-4A4F-8CAB-28930C6B5A09}" destId="{B2B1DFBB-3D8C-47BF-8CAC-3CC007A2F784}" srcOrd="2" destOrd="0" parTransId="{11D4E771-8052-4B43-842E-032D6CC89B69}" sibTransId="{AF954708-0581-47D1-8B3C-7742D977248A}"/>
    <dgm:cxn modelId="{603489B2-5AA3-4855-9DE7-75E8079510FF}" type="presOf" srcId="{C1B4FCA9-6102-40B9-B20D-85AB1BA439FF}" destId="{FF4C2C01-BAC3-4957-AF46-F3594AC6F5CD}" srcOrd="1" destOrd="0" presId="urn:microsoft.com/office/officeart/2005/8/layout/lProcess2"/>
    <dgm:cxn modelId="{9C3DD659-B2D2-4506-B65D-F6ED45C9F715}" type="presOf" srcId="{399D85CE-44CA-4A4F-8CAB-28930C6B5A09}" destId="{7BA4BB0B-B555-49E0-A367-B225B0863A13}" srcOrd="1" destOrd="0" presId="urn:microsoft.com/office/officeart/2005/8/layout/lProcess2"/>
    <dgm:cxn modelId="{D17A128D-26DC-4FB5-9ACC-8F5CD86284D6}" type="presOf" srcId="{C1B4FCA9-6102-40B9-B20D-85AB1BA439FF}" destId="{41F39A1F-171C-437B-A812-D0A76094BB93}" srcOrd="0" destOrd="0" presId="urn:microsoft.com/office/officeart/2005/8/layout/lProcess2"/>
    <dgm:cxn modelId="{E0E3151D-1EFD-468E-9AED-2E1637F7B07C}" type="presParOf" srcId="{5F29BEA0-0B6C-40EF-9E8D-70659B31D8C8}" destId="{3FF1C6C1-2719-4394-99D5-3D8B9D951595}" srcOrd="0" destOrd="0" presId="urn:microsoft.com/office/officeart/2005/8/layout/lProcess2"/>
    <dgm:cxn modelId="{47F489E2-1949-4EF0-B74A-959D18A9F7A2}" type="presParOf" srcId="{3FF1C6C1-2719-4394-99D5-3D8B9D951595}" destId="{41F39A1F-171C-437B-A812-D0A76094BB93}" srcOrd="0" destOrd="0" presId="urn:microsoft.com/office/officeart/2005/8/layout/lProcess2"/>
    <dgm:cxn modelId="{A2544A55-DE70-4EDC-BB52-F6099D655A53}" type="presParOf" srcId="{3FF1C6C1-2719-4394-99D5-3D8B9D951595}" destId="{FF4C2C01-BAC3-4957-AF46-F3594AC6F5CD}" srcOrd="1" destOrd="0" presId="urn:microsoft.com/office/officeart/2005/8/layout/lProcess2"/>
    <dgm:cxn modelId="{AF584315-BA1A-4062-8DAB-8F51AC76CB58}" type="presParOf" srcId="{3FF1C6C1-2719-4394-99D5-3D8B9D951595}" destId="{E9B13094-D44F-4878-A74E-F6730D60BA17}" srcOrd="2" destOrd="0" presId="urn:microsoft.com/office/officeart/2005/8/layout/lProcess2"/>
    <dgm:cxn modelId="{262FB4E0-A943-4F69-86D3-63D6311E0C4E}" type="presParOf" srcId="{E9B13094-D44F-4878-A74E-F6730D60BA17}" destId="{519A0A2C-DEB6-41AE-93C3-34A30B9CD38D}" srcOrd="0" destOrd="0" presId="urn:microsoft.com/office/officeart/2005/8/layout/lProcess2"/>
    <dgm:cxn modelId="{C732E598-0633-486F-9346-C9EE342FFCF1}" type="presParOf" srcId="{519A0A2C-DEB6-41AE-93C3-34A30B9CD38D}" destId="{B74A2AB8-A19F-4230-9EB4-CAFA0C2F84C8}" srcOrd="0" destOrd="0" presId="urn:microsoft.com/office/officeart/2005/8/layout/lProcess2"/>
    <dgm:cxn modelId="{BDD9C28A-39F4-403F-A792-69E43796D071}" type="presParOf" srcId="{5F29BEA0-0B6C-40EF-9E8D-70659B31D8C8}" destId="{A569861A-9F00-4820-ADCC-B16410F327DE}" srcOrd="1" destOrd="0" presId="urn:microsoft.com/office/officeart/2005/8/layout/lProcess2"/>
    <dgm:cxn modelId="{F3B5DAB0-8B84-4708-90E1-8F27F7B3D819}" type="presParOf" srcId="{5F29BEA0-0B6C-40EF-9E8D-70659B31D8C8}" destId="{3B7B6748-50C9-47AD-89C0-FFF74000B772}" srcOrd="2" destOrd="0" presId="urn:microsoft.com/office/officeart/2005/8/layout/lProcess2"/>
    <dgm:cxn modelId="{F36E785B-5907-4286-9389-0ADDE58C49C2}" type="presParOf" srcId="{3B7B6748-50C9-47AD-89C0-FFF74000B772}" destId="{097AE378-6FC7-4D2E-8BB8-247733493319}" srcOrd="0" destOrd="0" presId="urn:microsoft.com/office/officeart/2005/8/layout/lProcess2"/>
    <dgm:cxn modelId="{F880F7FD-7E80-4904-AF9F-CAB49A8F41E7}" type="presParOf" srcId="{3B7B6748-50C9-47AD-89C0-FFF74000B772}" destId="{7BA4BB0B-B555-49E0-A367-B225B0863A13}" srcOrd="1" destOrd="0" presId="urn:microsoft.com/office/officeart/2005/8/layout/lProcess2"/>
    <dgm:cxn modelId="{832CF041-12B3-4F09-A61C-AAD28E3CA33B}" type="presParOf" srcId="{3B7B6748-50C9-47AD-89C0-FFF74000B772}" destId="{47EF8810-2A5A-4495-B255-57A8842EE5F0}" srcOrd="2" destOrd="0" presId="urn:microsoft.com/office/officeart/2005/8/layout/lProcess2"/>
    <dgm:cxn modelId="{B0E0C1E3-59DA-4F2B-BE45-1414809555CD}" type="presParOf" srcId="{47EF8810-2A5A-4495-B255-57A8842EE5F0}" destId="{24D98086-D377-4A02-A077-E2035E621B10}" srcOrd="0" destOrd="0" presId="urn:microsoft.com/office/officeart/2005/8/layout/lProcess2"/>
    <dgm:cxn modelId="{DA9A7CEF-94C3-4D36-9ADC-CCF41A5CC487}" type="presParOf" srcId="{24D98086-D377-4A02-A077-E2035E621B10}" destId="{68F78F22-713A-4AE9-99B1-4446A719F087}" srcOrd="0" destOrd="0" presId="urn:microsoft.com/office/officeart/2005/8/layout/lProcess2"/>
    <dgm:cxn modelId="{25B0CFFF-7A2A-427D-BC51-502FDAAF3F37}" type="presParOf" srcId="{24D98086-D377-4A02-A077-E2035E621B10}" destId="{3D41BA25-47B5-4C55-ADCC-02BB31BC6340}" srcOrd="1" destOrd="0" presId="urn:microsoft.com/office/officeart/2005/8/layout/lProcess2"/>
    <dgm:cxn modelId="{FF8EDFEF-6EB1-41FF-A761-C287B6AFB3AD}" type="presParOf" srcId="{24D98086-D377-4A02-A077-E2035E621B10}" destId="{6FADE12B-622A-433E-91B3-064FA51F0322}" srcOrd="2" destOrd="0" presId="urn:microsoft.com/office/officeart/2005/8/layout/lProcess2"/>
    <dgm:cxn modelId="{24B22276-8E79-4118-917A-1F6C57412D7A}" type="presParOf" srcId="{24D98086-D377-4A02-A077-E2035E621B10}" destId="{96488880-56CB-483B-9A56-AE5A9DDB5408}" srcOrd="3" destOrd="0" presId="urn:microsoft.com/office/officeart/2005/8/layout/lProcess2"/>
    <dgm:cxn modelId="{2A77BE7F-1874-4BE2-9E50-8E6256300001}" type="presParOf" srcId="{24D98086-D377-4A02-A077-E2035E621B10}" destId="{FAB3238A-73B8-4C2A-A891-CF62178C7DD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0F4FBF-FB58-4C61-9AFB-659E04AFDA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A0A91-D124-44C2-9A1F-048BC895A613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r-Cyrl-RS" dirty="0" smtClean="0"/>
            <a:t>5</a:t>
          </a:r>
          <a:r>
            <a:rPr lang="en-US" dirty="0" smtClean="0"/>
            <a:t>8</a:t>
          </a:r>
          <a:endParaRPr lang="en-US" dirty="0"/>
        </a:p>
      </dgm:t>
    </dgm:pt>
    <dgm:pt modelId="{BCF54B92-7315-4913-9852-3A7D53C27C6F}" type="parTrans" cxnId="{737C26F7-376A-4702-A600-1571DE48D210}">
      <dgm:prSet/>
      <dgm:spPr/>
      <dgm:t>
        <a:bodyPr/>
        <a:lstStyle/>
        <a:p>
          <a:endParaRPr lang="en-US"/>
        </a:p>
      </dgm:t>
    </dgm:pt>
    <dgm:pt modelId="{6ECFE15E-BC8D-400D-9ADE-3B17AAA8181C}" type="sibTrans" cxnId="{737C26F7-376A-4702-A600-1571DE48D210}">
      <dgm:prSet/>
      <dgm:spPr/>
      <dgm:t>
        <a:bodyPr/>
        <a:lstStyle/>
        <a:p>
          <a:endParaRPr lang="en-US"/>
        </a:p>
      </dgm:t>
    </dgm:pt>
    <dgm:pt modelId="{8E3A1EDE-E214-4454-9C4F-41FAAF7063E1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r-Cyrl-RS" dirty="0" smtClean="0"/>
            <a:t>3</a:t>
          </a:r>
          <a:r>
            <a:rPr lang="en-US" dirty="0" smtClean="0"/>
            <a:t>4</a:t>
          </a:r>
          <a:endParaRPr lang="en-US" dirty="0"/>
        </a:p>
      </dgm:t>
    </dgm:pt>
    <dgm:pt modelId="{B74636E9-C7F1-4C5B-BCEB-59517A8E1B41}" type="parTrans" cxnId="{64EC70A7-3623-4890-8405-46570BEEEBAD}">
      <dgm:prSet/>
      <dgm:spPr/>
      <dgm:t>
        <a:bodyPr/>
        <a:lstStyle/>
        <a:p>
          <a:endParaRPr lang="en-US"/>
        </a:p>
      </dgm:t>
    </dgm:pt>
    <dgm:pt modelId="{B1EF0B3F-035C-4872-B10C-4793DA9B55E9}" type="sibTrans" cxnId="{64EC70A7-3623-4890-8405-46570BEEEBAD}">
      <dgm:prSet/>
      <dgm:spPr/>
      <dgm:t>
        <a:bodyPr/>
        <a:lstStyle/>
        <a:p>
          <a:endParaRPr lang="en-US"/>
        </a:p>
      </dgm:t>
    </dgm:pt>
    <dgm:pt modelId="{EC1FC3AA-3B88-40A9-AF91-CE7C44198766}">
      <dgm:prSet phldrT="[Text]"/>
      <dgm:spPr/>
      <dgm:t>
        <a:bodyPr/>
        <a:lstStyle/>
        <a:p>
          <a:r>
            <a:rPr lang="sr-Cyrl-RS" dirty="0" smtClean="0"/>
            <a:t>Попуњено до краја новембра 2015.године </a:t>
          </a:r>
          <a:endParaRPr lang="en-US" dirty="0"/>
        </a:p>
      </dgm:t>
    </dgm:pt>
    <dgm:pt modelId="{653F61A0-93F4-45BE-90AD-A1A06AE33E52}" type="parTrans" cxnId="{B6C3B14D-B845-4893-BE00-614B385454F9}">
      <dgm:prSet/>
      <dgm:spPr/>
      <dgm:t>
        <a:bodyPr/>
        <a:lstStyle/>
        <a:p>
          <a:endParaRPr lang="en-US"/>
        </a:p>
      </dgm:t>
    </dgm:pt>
    <dgm:pt modelId="{ECA55ABC-3D1A-49AB-BE33-8D146AC9BEB9}" type="sibTrans" cxnId="{B6C3B14D-B845-4893-BE00-614B385454F9}">
      <dgm:prSet/>
      <dgm:spPr/>
      <dgm:t>
        <a:bodyPr/>
        <a:lstStyle/>
        <a:p>
          <a:endParaRPr lang="en-US"/>
        </a:p>
      </dgm:t>
    </dgm:pt>
    <dgm:pt modelId="{D271EBFD-4755-4963-80EE-A78F87C61B5A}">
      <dgm:prSet phldrT="[Text]"/>
      <dgm:spPr/>
      <dgm:t>
        <a:bodyPr/>
        <a:lstStyle/>
        <a:p>
          <a:r>
            <a:rPr lang="sr-Cyrl-RS" dirty="0" smtClean="0"/>
            <a:t>5</a:t>
          </a:r>
          <a:r>
            <a:rPr lang="en-US" dirty="0" smtClean="0"/>
            <a:t>8</a:t>
          </a:r>
          <a:r>
            <a:rPr lang="sr-Cyrl-RS" dirty="0" smtClean="0"/>
            <a:t>%</a:t>
          </a:r>
          <a:endParaRPr lang="en-US" dirty="0"/>
        </a:p>
      </dgm:t>
    </dgm:pt>
    <dgm:pt modelId="{15A5E309-BA14-40B9-9C80-CA06B1BD0873}" type="parTrans" cxnId="{F4CEAB63-DA61-4B10-926D-BA188562195B}">
      <dgm:prSet/>
      <dgm:spPr/>
      <dgm:t>
        <a:bodyPr/>
        <a:lstStyle/>
        <a:p>
          <a:endParaRPr lang="en-US"/>
        </a:p>
      </dgm:t>
    </dgm:pt>
    <dgm:pt modelId="{ABE1E051-7403-4123-B771-DD8882E4057E}" type="sibTrans" cxnId="{F4CEAB63-DA61-4B10-926D-BA188562195B}">
      <dgm:prSet/>
      <dgm:spPr/>
      <dgm:t>
        <a:bodyPr/>
        <a:lstStyle/>
        <a:p>
          <a:endParaRPr lang="en-US"/>
        </a:p>
      </dgm:t>
    </dgm:pt>
    <dgm:pt modelId="{0D2DAC18-6427-4ACD-A19C-23D63B7A5384}">
      <dgm:prSet phldrT="[Text]"/>
      <dgm:spPr/>
      <dgm:t>
        <a:bodyPr/>
        <a:lstStyle/>
        <a:p>
          <a:r>
            <a:rPr lang="sr-Cyrl-RS" dirty="0" smtClean="0"/>
            <a:t>Систематизовано</a:t>
          </a:r>
          <a:endParaRPr lang="en-US" dirty="0"/>
        </a:p>
      </dgm:t>
    </dgm:pt>
    <dgm:pt modelId="{43B3B44A-AFA5-44C0-BD78-801D5A82EEA8}" type="sibTrans" cxnId="{6E1B7DCF-A3FA-42CC-98E4-D98314FDB384}">
      <dgm:prSet/>
      <dgm:spPr/>
      <dgm:t>
        <a:bodyPr/>
        <a:lstStyle/>
        <a:p>
          <a:endParaRPr lang="en-US"/>
        </a:p>
      </dgm:t>
    </dgm:pt>
    <dgm:pt modelId="{17A52119-36DC-49E7-B681-68AB3ACAE183}" type="parTrans" cxnId="{6E1B7DCF-A3FA-42CC-98E4-D98314FDB384}">
      <dgm:prSet/>
      <dgm:spPr/>
      <dgm:t>
        <a:bodyPr/>
        <a:lstStyle/>
        <a:p>
          <a:endParaRPr lang="en-US"/>
        </a:p>
      </dgm:t>
    </dgm:pt>
    <dgm:pt modelId="{090E78B6-92F3-435A-B4A5-662E6F56733E}">
      <dgm:prSet phldrT="[Text]"/>
      <dgm:spPr/>
      <dgm:t>
        <a:bodyPr/>
        <a:lstStyle/>
        <a:p>
          <a:r>
            <a:rPr lang="sr-Cyrl-RS" dirty="0" smtClean="0"/>
            <a:t>Београд - </a:t>
          </a:r>
          <a:r>
            <a:rPr lang="en-US" dirty="0" smtClean="0"/>
            <a:t>32</a:t>
          </a:r>
          <a:r>
            <a:rPr lang="sr-Cyrl-RS" dirty="0" smtClean="0"/>
            <a:t>, Ниш - </a:t>
          </a:r>
          <a:r>
            <a:rPr lang="en-US" dirty="0" smtClean="0"/>
            <a:t>10</a:t>
          </a:r>
          <a:r>
            <a:rPr lang="sr-Cyrl-RS" dirty="0" smtClean="0"/>
            <a:t>, Нови Сад - </a:t>
          </a:r>
          <a:r>
            <a:rPr lang="en-US" dirty="0" smtClean="0"/>
            <a:t>8</a:t>
          </a:r>
          <a:r>
            <a:rPr lang="sr-Cyrl-RS" dirty="0" smtClean="0"/>
            <a:t>, Крагујев</a:t>
          </a:r>
          <a:r>
            <a:rPr lang="en-US" dirty="0" smtClean="0"/>
            <a:t>a</a:t>
          </a:r>
          <a:r>
            <a:rPr lang="sr-Cyrl-RS" dirty="0" smtClean="0"/>
            <a:t>ц -  </a:t>
          </a:r>
          <a:r>
            <a:rPr lang="en-US" dirty="0" smtClean="0"/>
            <a:t>8</a:t>
          </a:r>
          <a:endParaRPr lang="en-US" dirty="0">
            <a:solidFill>
              <a:srgbClr val="FF0000"/>
            </a:solidFill>
          </a:endParaRPr>
        </a:p>
      </dgm:t>
    </dgm:pt>
    <dgm:pt modelId="{3219C3BB-04D7-4ACC-94FD-407A48D9A0F2}" type="sibTrans" cxnId="{1AC3B19C-6F69-46D7-8728-35A93E9B80CB}">
      <dgm:prSet/>
      <dgm:spPr/>
      <dgm:t>
        <a:bodyPr/>
        <a:lstStyle/>
        <a:p>
          <a:endParaRPr lang="en-US"/>
        </a:p>
      </dgm:t>
    </dgm:pt>
    <dgm:pt modelId="{8427AD15-4187-4DA8-97F5-E46E4A72CC08}" type="parTrans" cxnId="{1AC3B19C-6F69-46D7-8728-35A93E9B80CB}">
      <dgm:prSet/>
      <dgm:spPr/>
      <dgm:t>
        <a:bodyPr/>
        <a:lstStyle/>
        <a:p>
          <a:endParaRPr lang="en-US"/>
        </a:p>
      </dgm:t>
    </dgm:pt>
    <dgm:pt modelId="{E5AC07A2-8D81-496B-A097-D2D8A20FCE9D}" type="pres">
      <dgm:prSet presAssocID="{C10F4FBF-FB58-4C61-9AFB-659E04AFDA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A3B97-DFB8-403C-A1EC-B7780BAC31B9}" type="pres">
      <dgm:prSet presAssocID="{567A0A91-D124-44C2-9A1F-048BC895A613}" presName="composite" presStyleCnt="0"/>
      <dgm:spPr/>
    </dgm:pt>
    <dgm:pt modelId="{55A5836F-1F38-43D4-A753-4F30D47582D8}" type="pres">
      <dgm:prSet presAssocID="{567A0A91-D124-44C2-9A1F-048BC895A613}" presName="parentText" presStyleLbl="alignNode1" presStyleIdx="0" presStyleCnt="2" custLinFactNeighborX="3683" custLinFactNeighborY="29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E7C4-0924-4F73-B3B7-46FC1D100C30}" type="pres">
      <dgm:prSet presAssocID="{567A0A91-D124-44C2-9A1F-048BC895A613}" presName="descendantText" presStyleLbl="alignAcc1" presStyleIdx="0" presStyleCnt="2" custScaleX="92706" custScaleY="100000" custLinFactNeighborX="638" custLinFactNeighborY="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F446-41E1-46B4-AA4E-43B590531D34}" type="pres">
      <dgm:prSet presAssocID="{6ECFE15E-BC8D-400D-9ADE-3B17AAA8181C}" presName="sp" presStyleCnt="0"/>
      <dgm:spPr/>
    </dgm:pt>
    <dgm:pt modelId="{7DC61907-A782-4D05-83A6-0443B8D6428E}" type="pres">
      <dgm:prSet presAssocID="{8E3A1EDE-E214-4454-9C4F-41FAAF7063E1}" presName="composite" presStyleCnt="0"/>
      <dgm:spPr/>
    </dgm:pt>
    <dgm:pt modelId="{12D5BCC6-FBA3-47C2-A979-5765599B2568}" type="pres">
      <dgm:prSet presAssocID="{8E3A1EDE-E214-4454-9C4F-41FAAF7063E1}" presName="parentText" presStyleLbl="alignNode1" presStyleIdx="1" presStyleCnt="2" custScaleX="1090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5467-23E3-4312-A2F0-02ED80C1BE0B}" type="pres">
      <dgm:prSet presAssocID="{8E3A1EDE-E214-4454-9C4F-41FAAF7063E1}" presName="descendantText" presStyleLbl="alignAcc1" presStyleIdx="1" presStyleCnt="2" custScaleX="93438" custScaleY="100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C70A7-3623-4890-8405-46570BEEEBAD}" srcId="{C10F4FBF-FB58-4C61-9AFB-659E04AFDAD1}" destId="{8E3A1EDE-E214-4454-9C4F-41FAAF7063E1}" srcOrd="1" destOrd="0" parTransId="{B74636E9-C7F1-4C5B-BCEB-59517A8E1B41}" sibTransId="{B1EF0B3F-035C-4872-B10C-4793DA9B55E9}"/>
    <dgm:cxn modelId="{6E1B7DCF-A3FA-42CC-98E4-D98314FDB384}" srcId="{567A0A91-D124-44C2-9A1F-048BC895A613}" destId="{0D2DAC18-6427-4ACD-A19C-23D63B7A5384}" srcOrd="0" destOrd="0" parTransId="{17A52119-36DC-49E7-B681-68AB3ACAE183}" sibTransId="{43B3B44A-AFA5-44C0-BD78-801D5A82EEA8}"/>
    <dgm:cxn modelId="{737C26F7-376A-4702-A600-1571DE48D210}" srcId="{C10F4FBF-FB58-4C61-9AFB-659E04AFDAD1}" destId="{567A0A91-D124-44C2-9A1F-048BC895A613}" srcOrd="0" destOrd="0" parTransId="{BCF54B92-7315-4913-9852-3A7D53C27C6F}" sibTransId="{6ECFE15E-BC8D-400D-9ADE-3B17AAA8181C}"/>
    <dgm:cxn modelId="{F4CEAB63-DA61-4B10-926D-BA188562195B}" srcId="{8E3A1EDE-E214-4454-9C4F-41FAAF7063E1}" destId="{D271EBFD-4755-4963-80EE-A78F87C61B5A}" srcOrd="1" destOrd="0" parTransId="{15A5E309-BA14-40B9-9C80-CA06B1BD0873}" sibTransId="{ABE1E051-7403-4123-B771-DD8882E4057E}"/>
    <dgm:cxn modelId="{F185F65A-C149-4D71-B628-E47241547DF7}" type="presOf" srcId="{0D2DAC18-6427-4ACD-A19C-23D63B7A5384}" destId="{2FA0E7C4-0924-4F73-B3B7-46FC1D100C30}" srcOrd="0" destOrd="0" presId="urn:microsoft.com/office/officeart/2005/8/layout/chevron2"/>
    <dgm:cxn modelId="{C74E43B3-2CE1-4C1E-B7B4-419A554FC85B}" type="presOf" srcId="{C10F4FBF-FB58-4C61-9AFB-659E04AFDAD1}" destId="{E5AC07A2-8D81-496B-A097-D2D8A20FCE9D}" srcOrd="0" destOrd="0" presId="urn:microsoft.com/office/officeart/2005/8/layout/chevron2"/>
    <dgm:cxn modelId="{BEA98200-F140-4A3D-809A-EA45BECC360C}" type="presOf" srcId="{567A0A91-D124-44C2-9A1F-048BC895A613}" destId="{55A5836F-1F38-43D4-A753-4F30D47582D8}" srcOrd="0" destOrd="0" presId="urn:microsoft.com/office/officeart/2005/8/layout/chevron2"/>
    <dgm:cxn modelId="{B9B8C82D-FF9C-47A2-9670-7BEF7D0A5B4D}" type="presOf" srcId="{090E78B6-92F3-435A-B4A5-662E6F56733E}" destId="{2FA0E7C4-0924-4F73-B3B7-46FC1D100C30}" srcOrd="0" destOrd="1" presId="urn:microsoft.com/office/officeart/2005/8/layout/chevron2"/>
    <dgm:cxn modelId="{1AC3B19C-6F69-46D7-8728-35A93E9B80CB}" srcId="{567A0A91-D124-44C2-9A1F-048BC895A613}" destId="{090E78B6-92F3-435A-B4A5-662E6F56733E}" srcOrd="1" destOrd="0" parTransId="{8427AD15-4187-4DA8-97F5-E46E4A72CC08}" sibTransId="{3219C3BB-04D7-4ACC-94FD-407A48D9A0F2}"/>
    <dgm:cxn modelId="{B6C3B14D-B845-4893-BE00-614B385454F9}" srcId="{8E3A1EDE-E214-4454-9C4F-41FAAF7063E1}" destId="{EC1FC3AA-3B88-40A9-AF91-CE7C44198766}" srcOrd="0" destOrd="0" parTransId="{653F61A0-93F4-45BE-90AD-A1A06AE33E52}" sibTransId="{ECA55ABC-3D1A-49AB-BE33-8D146AC9BEB9}"/>
    <dgm:cxn modelId="{A5E902AB-F6AB-43F6-BF81-56BE0FB9FDBF}" type="presOf" srcId="{EC1FC3AA-3B88-40A9-AF91-CE7C44198766}" destId="{70595467-23E3-4312-A2F0-02ED80C1BE0B}" srcOrd="0" destOrd="0" presId="urn:microsoft.com/office/officeart/2005/8/layout/chevron2"/>
    <dgm:cxn modelId="{AB4FA9DF-13D6-4B24-B1A1-16F865C0D991}" type="presOf" srcId="{8E3A1EDE-E214-4454-9C4F-41FAAF7063E1}" destId="{12D5BCC6-FBA3-47C2-A979-5765599B2568}" srcOrd="0" destOrd="0" presId="urn:microsoft.com/office/officeart/2005/8/layout/chevron2"/>
    <dgm:cxn modelId="{EED3ACC5-E3F4-4A70-9D3A-8ABF8BA68DB2}" type="presOf" srcId="{D271EBFD-4755-4963-80EE-A78F87C61B5A}" destId="{70595467-23E3-4312-A2F0-02ED80C1BE0B}" srcOrd="0" destOrd="1" presId="urn:microsoft.com/office/officeart/2005/8/layout/chevron2"/>
    <dgm:cxn modelId="{675EAD50-8F51-4804-8725-EF32EC5B9CD7}" type="presParOf" srcId="{E5AC07A2-8D81-496B-A097-D2D8A20FCE9D}" destId="{E90A3B97-DFB8-403C-A1EC-B7780BAC31B9}" srcOrd="0" destOrd="0" presId="urn:microsoft.com/office/officeart/2005/8/layout/chevron2"/>
    <dgm:cxn modelId="{DC4C1848-D418-4986-96C2-E29EBE0ADF0D}" type="presParOf" srcId="{E90A3B97-DFB8-403C-A1EC-B7780BAC31B9}" destId="{55A5836F-1F38-43D4-A753-4F30D47582D8}" srcOrd="0" destOrd="0" presId="urn:microsoft.com/office/officeart/2005/8/layout/chevron2"/>
    <dgm:cxn modelId="{85DBF2AE-16CC-4545-AA0D-5E9366AB86D4}" type="presParOf" srcId="{E90A3B97-DFB8-403C-A1EC-B7780BAC31B9}" destId="{2FA0E7C4-0924-4F73-B3B7-46FC1D100C30}" srcOrd="1" destOrd="0" presId="urn:microsoft.com/office/officeart/2005/8/layout/chevron2"/>
    <dgm:cxn modelId="{17716F95-6AFE-4A46-8208-22ADE1439EA3}" type="presParOf" srcId="{E5AC07A2-8D81-496B-A097-D2D8A20FCE9D}" destId="{65ACF446-41E1-46B4-AA4E-43B590531D34}" srcOrd="1" destOrd="0" presId="urn:microsoft.com/office/officeart/2005/8/layout/chevron2"/>
    <dgm:cxn modelId="{F9B70682-A4C1-4DE1-BFDA-F08517F3F7F0}" type="presParOf" srcId="{E5AC07A2-8D81-496B-A097-D2D8A20FCE9D}" destId="{7DC61907-A782-4D05-83A6-0443B8D6428E}" srcOrd="2" destOrd="0" presId="urn:microsoft.com/office/officeart/2005/8/layout/chevron2"/>
    <dgm:cxn modelId="{4237D154-EBD0-4880-BBCF-CD0E757E648C}" type="presParOf" srcId="{7DC61907-A782-4D05-83A6-0443B8D6428E}" destId="{12D5BCC6-FBA3-47C2-A979-5765599B2568}" srcOrd="0" destOrd="0" presId="urn:microsoft.com/office/officeart/2005/8/layout/chevron2"/>
    <dgm:cxn modelId="{1CAC672E-AAD4-4805-8CE0-9BB4AD395663}" type="presParOf" srcId="{7DC61907-A782-4D05-83A6-0443B8D6428E}" destId="{70595467-23E3-4312-A2F0-02ED80C1BE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BE4CCB-FF3C-4BC6-801D-35C86FCFF3F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BD521FC-D8E3-448F-B8F2-CFB74F9ED3F6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sr-Cyrl-RS" sz="15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endParaRPr lang="sr-Cyrl-RS" sz="15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sr-Cyrl-RS" sz="1500" dirty="0" smtClean="0">
              <a:solidFill>
                <a:schemeClr val="bg1"/>
              </a:solidFill>
            </a:rPr>
            <a:t>Републички фонд за здравствено осигурање</a:t>
          </a:r>
          <a:endParaRPr lang="en-US" sz="1500" dirty="0">
            <a:solidFill>
              <a:schemeClr val="bg1"/>
            </a:solidFill>
          </a:endParaRPr>
        </a:p>
      </dgm:t>
    </dgm:pt>
    <dgm:pt modelId="{A8470364-DC3E-4D1C-A0DE-56FC9AC36F92}" type="parTrans" cxnId="{864E9E12-9418-4A52-8B9F-E76C6259B923}">
      <dgm:prSet/>
      <dgm:spPr/>
      <dgm:t>
        <a:bodyPr/>
        <a:lstStyle/>
        <a:p>
          <a:endParaRPr lang="en-US"/>
        </a:p>
      </dgm:t>
    </dgm:pt>
    <dgm:pt modelId="{E68300C1-C270-4E14-BB53-5FAA35D7096F}" type="sibTrans" cxnId="{864E9E12-9418-4A52-8B9F-E76C6259B923}">
      <dgm:prSet/>
      <dgm:spPr/>
      <dgm:t>
        <a:bodyPr/>
        <a:lstStyle/>
        <a:p>
          <a:endParaRPr lang="en-US"/>
        </a:p>
      </dgm:t>
    </dgm:pt>
    <dgm:pt modelId="{EA579F01-3D09-4872-9454-0E2283C1DCC0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sr-Cyrl-RS" dirty="0" smtClean="0">
              <a:solidFill>
                <a:schemeClr val="bg1"/>
              </a:solidFill>
            </a:rPr>
            <a:t>Национална служба за запошљавање</a:t>
          </a:r>
          <a:endParaRPr lang="en-US" dirty="0">
            <a:solidFill>
              <a:schemeClr val="bg1"/>
            </a:solidFill>
          </a:endParaRPr>
        </a:p>
      </dgm:t>
    </dgm:pt>
    <dgm:pt modelId="{E3985A32-1255-4CAE-80F2-CF721B0FB844}" type="parTrans" cxnId="{18C859F2-A832-43A1-9BC6-00CBD86A79FF}">
      <dgm:prSet/>
      <dgm:spPr/>
      <dgm:t>
        <a:bodyPr/>
        <a:lstStyle/>
        <a:p>
          <a:endParaRPr lang="en-US"/>
        </a:p>
      </dgm:t>
    </dgm:pt>
    <dgm:pt modelId="{3EE8F92B-DF1B-4323-91F0-5A7C74C9F8D5}" type="sibTrans" cxnId="{18C859F2-A832-43A1-9BC6-00CBD86A79FF}">
      <dgm:prSet/>
      <dgm:spPr/>
      <dgm:t>
        <a:bodyPr/>
        <a:lstStyle/>
        <a:p>
          <a:endParaRPr lang="en-US"/>
        </a:p>
      </dgm:t>
    </dgm:pt>
    <dgm:pt modelId="{C77D714E-AF3A-48B9-9369-9C451A256107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sr-Cyrl-RS" dirty="0" smtClean="0">
              <a:solidFill>
                <a:schemeClr val="bg1"/>
              </a:solidFill>
            </a:rPr>
            <a:t>Републички фонд за пензијско и инвалидско осигурање</a:t>
          </a:r>
          <a:endParaRPr lang="en-US" dirty="0">
            <a:solidFill>
              <a:schemeClr val="bg1"/>
            </a:solidFill>
          </a:endParaRPr>
        </a:p>
      </dgm:t>
    </dgm:pt>
    <dgm:pt modelId="{71C1ADF6-EB4D-474A-A0CA-982C7609EB54}" type="parTrans" cxnId="{0774912F-ED7E-439C-82BB-3073B8D428EF}">
      <dgm:prSet/>
      <dgm:spPr/>
      <dgm:t>
        <a:bodyPr/>
        <a:lstStyle/>
        <a:p>
          <a:endParaRPr lang="en-US"/>
        </a:p>
      </dgm:t>
    </dgm:pt>
    <dgm:pt modelId="{D2A6F930-CD22-41BB-B943-76CA49A42FE5}" type="sibTrans" cxnId="{0774912F-ED7E-439C-82BB-3073B8D428EF}">
      <dgm:prSet/>
      <dgm:spPr/>
      <dgm:t>
        <a:bodyPr/>
        <a:lstStyle/>
        <a:p>
          <a:endParaRPr lang="en-US"/>
        </a:p>
      </dgm:t>
    </dgm:pt>
    <dgm:pt modelId="{AD7F0A11-E797-4464-8F35-3EA1F9F78F7F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18D23AE-A470-4628-889E-E94BDFEE2940}" type="parTrans" cxnId="{1A685BE6-B514-4BEA-8DDC-59DD701E5E1C}">
      <dgm:prSet/>
      <dgm:spPr/>
      <dgm:t>
        <a:bodyPr/>
        <a:lstStyle/>
        <a:p>
          <a:endParaRPr lang="en-US"/>
        </a:p>
      </dgm:t>
    </dgm:pt>
    <dgm:pt modelId="{68B7ADC8-C1E0-4B44-83E5-7419D98EDB96}" type="sibTrans" cxnId="{1A685BE6-B514-4BEA-8DDC-59DD701E5E1C}">
      <dgm:prSet/>
      <dgm:spPr/>
      <dgm:t>
        <a:bodyPr/>
        <a:lstStyle/>
        <a:p>
          <a:endParaRPr lang="en-US"/>
        </a:p>
      </dgm:t>
    </dgm:pt>
    <dgm:pt modelId="{5777CA4E-0FA8-4B9E-870D-A7535DB7D56E}" type="pres">
      <dgm:prSet presAssocID="{59BE4CCB-FF3C-4BC6-801D-35C86FCFF3F7}" presName="Name0" presStyleCnt="0">
        <dgm:presLayoutVars>
          <dgm:dir/>
          <dgm:resizeHandles val="exact"/>
        </dgm:presLayoutVars>
      </dgm:prSet>
      <dgm:spPr/>
    </dgm:pt>
    <dgm:pt modelId="{46DB7D23-50CD-4150-978B-4EE996913102}" type="pres">
      <dgm:prSet presAssocID="{59BE4CCB-FF3C-4BC6-801D-35C86FCFF3F7}" presName="bkgdShp" presStyleLbl="alignAccFollowNode1" presStyleIdx="0" presStyleCnt="1" custLinFactNeighborY="2469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</dgm:pt>
    <dgm:pt modelId="{96745E66-4E3E-4ECE-8747-51503712609C}" type="pres">
      <dgm:prSet presAssocID="{59BE4CCB-FF3C-4BC6-801D-35C86FCFF3F7}" presName="linComp" presStyleCnt="0"/>
      <dgm:spPr/>
    </dgm:pt>
    <dgm:pt modelId="{73233E7F-AE29-4BF1-98CF-98E853E2C88F}" type="pres">
      <dgm:prSet presAssocID="{EBD521FC-D8E3-448F-B8F2-CFB74F9ED3F6}" presName="compNode" presStyleCnt="0"/>
      <dgm:spPr/>
    </dgm:pt>
    <dgm:pt modelId="{218996B0-5D92-4E2C-B258-6A416A44436F}" type="pres">
      <dgm:prSet presAssocID="{EBD521FC-D8E3-448F-B8F2-CFB74F9ED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C450-F8DD-401E-97FF-58CEABC137FC}" type="pres">
      <dgm:prSet presAssocID="{EBD521FC-D8E3-448F-B8F2-CFB74F9ED3F6}" presName="invisiNode" presStyleLbl="node1" presStyleIdx="0" presStyleCnt="4"/>
      <dgm:spPr/>
    </dgm:pt>
    <dgm:pt modelId="{2827B6AB-FFBE-41A2-8FF5-F5F05502AC2D}" type="pres">
      <dgm:prSet presAssocID="{EBD521FC-D8E3-448F-B8F2-CFB74F9ED3F6}" presName="imagNode" presStyleLbl="fgImgPlace1" presStyleIdx="0" presStyleCnt="4" custScaleX="62155" custScaleY="884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E783F4-4EDA-4A90-8686-B4B53F7740A8}" type="pres">
      <dgm:prSet presAssocID="{E68300C1-C270-4E14-BB53-5FAA35D709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FB479F-7C8F-4018-9004-A54844FE0152}" type="pres">
      <dgm:prSet presAssocID="{EA579F01-3D09-4872-9454-0E2283C1DCC0}" presName="compNode" presStyleCnt="0"/>
      <dgm:spPr/>
    </dgm:pt>
    <dgm:pt modelId="{6FF52009-84DA-4986-B152-BEB93D5FB1CF}" type="pres">
      <dgm:prSet presAssocID="{EA579F01-3D09-4872-9454-0E2283C1DC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848F-310B-40F1-9628-D5A43A944425}" type="pres">
      <dgm:prSet presAssocID="{EA579F01-3D09-4872-9454-0E2283C1DCC0}" presName="invisiNode" presStyleLbl="node1" presStyleIdx="1" presStyleCnt="4"/>
      <dgm:spPr/>
    </dgm:pt>
    <dgm:pt modelId="{F2AB4BDE-24B5-4132-88B4-1A09434E1835}" type="pres">
      <dgm:prSet presAssocID="{EA579F01-3D09-4872-9454-0E2283C1DCC0}" presName="imagNode" presStyleLbl="fgImgPlace1" presStyleIdx="1" presStyleCnt="4" custScaleX="74462" custLinFactNeighborX="45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6C283F-4308-4745-83A9-CD4B1D1E6090}" type="pres">
      <dgm:prSet presAssocID="{3EE8F92B-DF1B-4323-91F0-5A7C74C9F8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167EEA-EA67-4601-B7BF-CFABB7E10010}" type="pres">
      <dgm:prSet presAssocID="{C77D714E-AF3A-48B9-9369-9C451A256107}" presName="compNode" presStyleCnt="0"/>
      <dgm:spPr/>
    </dgm:pt>
    <dgm:pt modelId="{036386A5-7F49-40E0-A057-1100EE83A4F6}" type="pres">
      <dgm:prSet presAssocID="{C77D714E-AF3A-48B9-9369-9C451A2561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F3CBF-FB91-43AD-B414-C7EB35C76D48}" type="pres">
      <dgm:prSet presAssocID="{C77D714E-AF3A-48B9-9369-9C451A256107}" presName="invisiNode" presStyleLbl="node1" presStyleIdx="2" presStyleCnt="4"/>
      <dgm:spPr/>
    </dgm:pt>
    <dgm:pt modelId="{203AB15B-DFD5-4433-A9ED-109C6DC364EF}" type="pres">
      <dgm:prSet presAssocID="{C77D714E-AF3A-48B9-9369-9C451A256107}" presName="imagNode" presStyleLbl="fgImgPlace1" presStyleIdx="2" presStyleCnt="4" custScaleX="774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FE3C7C3-5EC2-4369-A0E1-92FC5765B7D6}" type="pres">
      <dgm:prSet presAssocID="{D2A6F930-CD22-41BB-B943-76CA49A42F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B751EE-5F57-40AC-A3F0-3B007525C588}" type="pres">
      <dgm:prSet presAssocID="{AD7F0A11-E797-4464-8F35-3EA1F9F78F7F}" presName="compNode" presStyleCnt="0"/>
      <dgm:spPr/>
    </dgm:pt>
    <dgm:pt modelId="{82B80C01-4F3B-4AC3-9846-33B2CEFDD7EE}" type="pres">
      <dgm:prSet presAssocID="{AD7F0A11-E797-4464-8F35-3EA1F9F78F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F261-B1FA-41CE-A444-FE213B0AF9A0}" type="pres">
      <dgm:prSet presAssocID="{AD7F0A11-E797-4464-8F35-3EA1F9F78F7F}" presName="invisiNode" presStyleLbl="node1" presStyleIdx="3" presStyleCnt="4"/>
      <dgm:spPr/>
    </dgm:pt>
    <dgm:pt modelId="{70202852-A672-4C75-95FD-013243CF4E70}" type="pres">
      <dgm:prSet presAssocID="{AD7F0A11-E797-4464-8F35-3EA1F9F78F7F}" presName="imagNode" presStyleLbl="fgImgPlace1" presStyleIdx="3" presStyleCnt="4" custScaleX="86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12D1FB9B-7168-481C-B467-A24DD8198816}" type="presOf" srcId="{3EE8F92B-DF1B-4323-91F0-5A7C74C9F8D5}" destId="{F46C283F-4308-4745-83A9-CD4B1D1E6090}" srcOrd="0" destOrd="0" presId="urn:microsoft.com/office/officeart/2005/8/layout/pList2"/>
    <dgm:cxn modelId="{E9027CAF-6D52-4487-B938-912DAA9184EA}" type="presOf" srcId="{EBD521FC-D8E3-448F-B8F2-CFB74F9ED3F6}" destId="{218996B0-5D92-4E2C-B258-6A416A44436F}" srcOrd="0" destOrd="0" presId="urn:microsoft.com/office/officeart/2005/8/layout/pList2"/>
    <dgm:cxn modelId="{43E3E9E6-9F50-4E5B-BC51-4205D10EFD5B}" type="presOf" srcId="{59BE4CCB-FF3C-4BC6-801D-35C86FCFF3F7}" destId="{5777CA4E-0FA8-4B9E-870D-A7535DB7D56E}" srcOrd="0" destOrd="0" presId="urn:microsoft.com/office/officeart/2005/8/layout/pList2"/>
    <dgm:cxn modelId="{785EB1AE-917F-4054-AA0E-992945C2236D}" type="presOf" srcId="{C77D714E-AF3A-48B9-9369-9C451A256107}" destId="{036386A5-7F49-40E0-A057-1100EE83A4F6}" srcOrd="0" destOrd="0" presId="urn:microsoft.com/office/officeart/2005/8/layout/pList2"/>
    <dgm:cxn modelId="{20AF90C6-921C-41AC-A0AC-B6D26842DF28}" type="presOf" srcId="{D2A6F930-CD22-41BB-B943-76CA49A42FE5}" destId="{1FE3C7C3-5EC2-4369-A0E1-92FC5765B7D6}" srcOrd="0" destOrd="0" presId="urn:microsoft.com/office/officeart/2005/8/layout/pList2"/>
    <dgm:cxn modelId="{8B033D48-4F5F-47FE-90B2-EE25520EC0A4}" type="presOf" srcId="{E68300C1-C270-4E14-BB53-5FAA35D7096F}" destId="{9BE783F4-4EDA-4A90-8686-B4B53F7740A8}" srcOrd="0" destOrd="0" presId="urn:microsoft.com/office/officeart/2005/8/layout/pList2"/>
    <dgm:cxn modelId="{864E9E12-9418-4A52-8B9F-E76C6259B923}" srcId="{59BE4CCB-FF3C-4BC6-801D-35C86FCFF3F7}" destId="{EBD521FC-D8E3-448F-B8F2-CFB74F9ED3F6}" srcOrd="0" destOrd="0" parTransId="{A8470364-DC3E-4D1C-A0DE-56FC9AC36F92}" sibTransId="{E68300C1-C270-4E14-BB53-5FAA35D7096F}"/>
    <dgm:cxn modelId="{28D11DA9-FAC1-491B-80A1-546C672A810D}" type="presOf" srcId="{AD7F0A11-E797-4464-8F35-3EA1F9F78F7F}" destId="{82B80C01-4F3B-4AC3-9846-33B2CEFDD7EE}" srcOrd="0" destOrd="0" presId="urn:microsoft.com/office/officeart/2005/8/layout/pList2"/>
    <dgm:cxn modelId="{18C859F2-A832-43A1-9BC6-00CBD86A79FF}" srcId="{59BE4CCB-FF3C-4BC6-801D-35C86FCFF3F7}" destId="{EA579F01-3D09-4872-9454-0E2283C1DCC0}" srcOrd="1" destOrd="0" parTransId="{E3985A32-1255-4CAE-80F2-CF721B0FB844}" sibTransId="{3EE8F92B-DF1B-4323-91F0-5A7C74C9F8D5}"/>
    <dgm:cxn modelId="{0774912F-ED7E-439C-82BB-3073B8D428EF}" srcId="{59BE4CCB-FF3C-4BC6-801D-35C86FCFF3F7}" destId="{C77D714E-AF3A-48B9-9369-9C451A256107}" srcOrd="2" destOrd="0" parTransId="{71C1ADF6-EB4D-474A-A0CA-982C7609EB54}" sibTransId="{D2A6F930-CD22-41BB-B943-76CA49A42FE5}"/>
    <dgm:cxn modelId="{4EA7C124-483A-4D0E-8E77-7B4003F2A4E6}" type="presOf" srcId="{EA579F01-3D09-4872-9454-0E2283C1DCC0}" destId="{6FF52009-84DA-4986-B152-BEB93D5FB1CF}" srcOrd="0" destOrd="0" presId="urn:microsoft.com/office/officeart/2005/8/layout/pList2"/>
    <dgm:cxn modelId="{1A685BE6-B514-4BEA-8DDC-59DD701E5E1C}" srcId="{59BE4CCB-FF3C-4BC6-801D-35C86FCFF3F7}" destId="{AD7F0A11-E797-4464-8F35-3EA1F9F78F7F}" srcOrd="3" destOrd="0" parTransId="{718D23AE-A470-4628-889E-E94BDFEE2940}" sibTransId="{68B7ADC8-C1E0-4B44-83E5-7419D98EDB96}"/>
    <dgm:cxn modelId="{1EEC60C4-B2D9-4F09-A9BE-32BF1F089BBE}" type="presParOf" srcId="{5777CA4E-0FA8-4B9E-870D-A7535DB7D56E}" destId="{46DB7D23-50CD-4150-978B-4EE996913102}" srcOrd="0" destOrd="0" presId="urn:microsoft.com/office/officeart/2005/8/layout/pList2"/>
    <dgm:cxn modelId="{D33C5864-3987-4BD6-809D-DF0469E618AA}" type="presParOf" srcId="{5777CA4E-0FA8-4B9E-870D-A7535DB7D56E}" destId="{96745E66-4E3E-4ECE-8747-51503712609C}" srcOrd="1" destOrd="0" presId="urn:microsoft.com/office/officeart/2005/8/layout/pList2"/>
    <dgm:cxn modelId="{DC5610E8-A5F9-42E6-9101-F1372D41946F}" type="presParOf" srcId="{96745E66-4E3E-4ECE-8747-51503712609C}" destId="{73233E7F-AE29-4BF1-98CF-98E853E2C88F}" srcOrd="0" destOrd="0" presId="urn:microsoft.com/office/officeart/2005/8/layout/pList2"/>
    <dgm:cxn modelId="{E7B61732-D03E-4CAE-8212-40CEEF04EA6C}" type="presParOf" srcId="{73233E7F-AE29-4BF1-98CF-98E853E2C88F}" destId="{218996B0-5D92-4E2C-B258-6A416A44436F}" srcOrd="0" destOrd="0" presId="urn:microsoft.com/office/officeart/2005/8/layout/pList2"/>
    <dgm:cxn modelId="{E4101BBE-8BFD-425C-AD3F-D3978EB0F6D7}" type="presParOf" srcId="{73233E7F-AE29-4BF1-98CF-98E853E2C88F}" destId="{5F6DC450-F8DD-401E-97FF-58CEABC137FC}" srcOrd="1" destOrd="0" presId="urn:microsoft.com/office/officeart/2005/8/layout/pList2"/>
    <dgm:cxn modelId="{09435349-DD4F-4480-8FB2-E8B8038BC285}" type="presParOf" srcId="{73233E7F-AE29-4BF1-98CF-98E853E2C88F}" destId="{2827B6AB-FFBE-41A2-8FF5-F5F05502AC2D}" srcOrd="2" destOrd="0" presId="urn:microsoft.com/office/officeart/2005/8/layout/pList2"/>
    <dgm:cxn modelId="{DA1E8123-168C-4C8A-9377-5737452E68AC}" type="presParOf" srcId="{96745E66-4E3E-4ECE-8747-51503712609C}" destId="{9BE783F4-4EDA-4A90-8686-B4B53F7740A8}" srcOrd="1" destOrd="0" presId="urn:microsoft.com/office/officeart/2005/8/layout/pList2"/>
    <dgm:cxn modelId="{22DB91C8-9DA1-4E6C-AF56-3F8B05DB3FE8}" type="presParOf" srcId="{96745E66-4E3E-4ECE-8747-51503712609C}" destId="{38FB479F-7C8F-4018-9004-A54844FE0152}" srcOrd="2" destOrd="0" presId="urn:microsoft.com/office/officeart/2005/8/layout/pList2"/>
    <dgm:cxn modelId="{43C92B58-4F04-4C05-AC83-BFDFCABBE69E}" type="presParOf" srcId="{38FB479F-7C8F-4018-9004-A54844FE0152}" destId="{6FF52009-84DA-4986-B152-BEB93D5FB1CF}" srcOrd="0" destOrd="0" presId="urn:microsoft.com/office/officeart/2005/8/layout/pList2"/>
    <dgm:cxn modelId="{997ABF66-4866-4A9E-BDCB-BFA96BD0BD39}" type="presParOf" srcId="{38FB479F-7C8F-4018-9004-A54844FE0152}" destId="{A8A4848F-310B-40F1-9628-D5A43A944425}" srcOrd="1" destOrd="0" presId="urn:microsoft.com/office/officeart/2005/8/layout/pList2"/>
    <dgm:cxn modelId="{25EFFF96-F7CD-4C96-9909-007EF8E7B8FA}" type="presParOf" srcId="{38FB479F-7C8F-4018-9004-A54844FE0152}" destId="{F2AB4BDE-24B5-4132-88B4-1A09434E1835}" srcOrd="2" destOrd="0" presId="urn:microsoft.com/office/officeart/2005/8/layout/pList2"/>
    <dgm:cxn modelId="{BAAD0620-7746-45CB-8762-BB684D0809BD}" type="presParOf" srcId="{96745E66-4E3E-4ECE-8747-51503712609C}" destId="{F46C283F-4308-4745-83A9-CD4B1D1E6090}" srcOrd="3" destOrd="0" presId="urn:microsoft.com/office/officeart/2005/8/layout/pList2"/>
    <dgm:cxn modelId="{E9337E18-4AE1-4AFE-9AE7-DDDC016FFEE2}" type="presParOf" srcId="{96745E66-4E3E-4ECE-8747-51503712609C}" destId="{79167EEA-EA67-4601-B7BF-CFABB7E10010}" srcOrd="4" destOrd="0" presId="urn:microsoft.com/office/officeart/2005/8/layout/pList2"/>
    <dgm:cxn modelId="{ACB8B998-0B1A-4F04-9B58-E9B09D87E258}" type="presParOf" srcId="{79167EEA-EA67-4601-B7BF-CFABB7E10010}" destId="{036386A5-7F49-40E0-A057-1100EE83A4F6}" srcOrd="0" destOrd="0" presId="urn:microsoft.com/office/officeart/2005/8/layout/pList2"/>
    <dgm:cxn modelId="{73DE8B7F-22AD-4BB6-85B0-7C9605160714}" type="presParOf" srcId="{79167EEA-EA67-4601-B7BF-CFABB7E10010}" destId="{090F3CBF-FB91-43AD-B414-C7EB35C76D48}" srcOrd="1" destOrd="0" presId="urn:microsoft.com/office/officeart/2005/8/layout/pList2"/>
    <dgm:cxn modelId="{25649009-B1FA-46D2-97FE-92941B2E988B}" type="presParOf" srcId="{79167EEA-EA67-4601-B7BF-CFABB7E10010}" destId="{203AB15B-DFD5-4433-A9ED-109C6DC364EF}" srcOrd="2" destOrd="0" presId="urn:microsoft.com/office/officeart/2005/8/layout/pList2"/>
    <dgm:cxn modelId="{332BD6D1-AFB7-41DC-ABF3-907F6CFC915B}" type="presParOf" srcId="{96745E66-4E3E-4ECE-8747-51503712609C}" destId="{1FE3C7C3-5EC2-4369-A0E1-92FC5765B7D6}" srcOrd="5" destOrd="0" presId="urn:microsoft.com/office/officeart/2005/8/layout/pList2"/>
    <dgm:cxn modelId="{50BBB45D-42AF-4E46-BD61-40728A0DDF5E}" type="presParOf" srcId="{96745E66-4E3E-4ECE-8747-51503712609C}" destId="{ABB751EE-5F57-40AC-A3F0-3B007525C588}" srcOrd="6" destOrd="0" presId="urn:microsoft.com/office/officeart/2005/8/layout/pList2"/>
    <dgm:cxn modelId="{D96B57C9-D2ED-4B5A-92FD-B73BB8C1920D}" type="presParOf" srcId="{ABB751EE-5F57-40AC-A3F0-3B007525C588}" destId="{82B80C01-4F3B-4AC3-9846-33B2CEFDD7EE}" srcOrd="0" destOrd="0" presId="urn:microsoft.com/office/officeart/2005/8/layout/pList2"/>
    <dgm:cxn modelId="{F2C304A7-51F1-4CC6-AE07-FF913585E5E5}" type="presParOf" srcId="{ABB751EE-5F57-40AC-A3F0-3B007525C588}" destId="{E517F261-B1FA-41CE-A444-FE213B0AF9A0}" srcOrd="1" destOrd="0" presId="urn:microsoft.com/office/officeart/2005/8/layout/pList2"/>
    <dgm:cxn modelId="{02B64AFE-1641-4DA7-A0BD-EB0CB9228A26}" type="presParOf" srcId="{ABB751EE-5F57-40AC-A3F0-3B007525C588}" destId="{70202852-A672-4C75-95FD-013243CF4E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8F9B8-8018-48AF-8793-426CF7D913D6}">
      <dsp:nvSpPr>
        <dsp:cNvPr id="0" name=""/>
        <dsp:cNvSpPr/>
      </dsp:nvSpPr>
      <dsp:spPr>
        <a:xfrm>
          <a:off x="967139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CB668-1F46-4990-850D-76599D920AAD}">
      <dsp:nvSpPr>
        <dsp:cNvPr id="0" name=""/>
        <dsp:cNvSpPr/>
      </dsp:nvSpPr>
      <dsp:spPr>
        <a:xfrm>
          <a:off x="3286722" y="118073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Највиши орган ревизије јавних средстава у Републици Србији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325990" y="1219999"/>
        <a:ext cx="2863339" cy="725883"/>
      </dsp:txXfrm>
    </dsp:sp>
    <dsp:sp modelId="{154B1C27-E918-402F-B1F1-BCE1BE963374}">
      <dsp:nvSpPr>
        <dsp:cNvPr id="0" name=""/>
        <dsp:cNvSpPr/>
      </dsp:nvSpPr>
      <dsp:spPr>
        <a:xfrm>
          <a:off x="3286722" y="172617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Уставом утемељена институција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325990" y="211885"/>
        <a:ext cx="2863339" cy="725883"/>
      </dsp:txXfrm>
    </dsp:sp>
    <dsp:sp modelId="{D2DC10B2-7A23-45C7-98D8-5A08B3880AA7}">
      <dsp:nvSpPr>
        <dsp:cNvPr id="0" name=""/>
        <dsp:cNvSpPr/>
      </dsp:nvSpPr>
      <dsp:spPr>
        <a:xfrm>
          <a:off x="3297166" y="2188840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Самосталана и независна институција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336434" y="2228108"/>
        <a:ext cx="2863339" cy="725883"/>
      </dsp:txXfrm>
    </dsp:sp>
    <dsp:sp modelId="{33F0A9CD-2C39-4B76-9A0E-59F19E1F3232}">
      <dsp:nvSpPr>
        <dsp:cNvPr id="0" name=""/>
        <dsp:cNvSpPr/>
      </dsp:nvSpPr>
      <dsp:spPr>
        <a:xfrm>
          <a:off x="3297166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За свој рад одговорна је Народној скупштини Републике Србије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336434" y="3207221"/>
        <a:ext cx="2863339" cy="7258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4B33B-0D98-4868-BAA7-A8BCFF4332CB}">
      <dsp:nvSpPr>
        <dsp:cNvPr id="0" name=""/>
        <dsp:cNvSpPr/>
      </dsp:nvSpPr>
      <dsp:spPr>
        <a:xfrm>
          <a:off x="0" y="0"/>
          <a:ext cx="1865351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РФЗО</a:t>
          </a:r>
          <a:endParaRPr lang="en-US" sz="2800" kern="1200" dirty="0"/>
        </a:p>
      </dsp:txBody>
      <dsp:txXfrm>
        <a:off x="0" y="1993731"/>
        <a:ext cx="1865351" cy="1993731"/>
      </dsp:txXfrm>
    </dsp:sp>
    <dsp:sp modelId="{7126C44B-EB71-461A-A38B-598C9EE2F3F8}">
      <dsp:nvSpPr>
        <dsp:cNvPr id="0" name=""/>
        <dsp:cNvSpPr/>
      </dsp:nvSpPr>
      <dsp:spPr>
        <a:xfrm>
          <a:off x="104564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6923E-30C0-42C8-B13E-B8D6D500975C}">
      <dsp:nvSpPr>
        <dsp:cNvPr id="0" name=""/>
        <dsp:cNvSpPr/>
      </dsp:nvSpPr>
      <dsp:spPr>
        <a:xfrm>
          <a:off x="1923091" y="0"/>
          <a:ext cx="1865351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Cyrl-CS" sz="2800" kern="1200" dirty="0" smtClean="0"/>
            <a:t>Оснивач (</a:t>
          </a:r>
          <a:r>
            <a:rPr lang="ru-RU" sz="2800" kern="1200" dirty="0" smtClean="0"/>
            <a:t>Буџет РС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локална власт )</a:t>
          </a:r>
          <a:endParaRPr lang="en-US" sz="2800" kern="1200" dirty="0"/>
        </a:p>
      </dsp:txBody>
      <dsp:txXfrm>
        <a:off x="1923091" y="1993731"/>
        <a:ext cx="1865351" cy="1993731"/>
      </dsp:txXfrm>
    </dsp:sp>
    <dsp:sp modelId="{7D96BC42-3621-4E86-8529-6B6D34273C82}">
      <dsp:nvSpPr>
        <dsp:cNvPr id="0" name=""/>
        <dsp:cNvSpPr/>
      </dsp:nvSpPr>
      <dsp:spPr>
        <a:xfrm>
          <a:off x="2025877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05736-04A0-4BFA-9DD3-BAB2861ECB43}">
      <dsp:nvSpPr>
        <dsp:cNvPr id="0" name=""/>
        <dsp:cNvSpPr/>
      </dsp:nvSpPr>
      <dsp:spPr>
        <a:xfrm>
          <a:off x="3844404" y="0"/>
          <a:ext cx="1865351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800" kern="1200" dirty="0" smtClean="0"/>
            <a:t>Донације</a:t>
          </a:r>
          <a:endParaRPr lang="en-US" sz="2800" kern="1200" dirty="0"/>
        </a:p>
      </dsp:txBody>
      <dsp:txXfrm>
        <a:off x="3844404" y="1993731"/>
        <a:ext cx="1865351" cy="1993731"/>
      </dsp:txXfrm>
    </dsp:sp>
    <dsp:sp modelId="{D872164F-659A-47C8-B4A5-9C18659CC426}">
      <dsp:nvSpPr>
        <dsp:cNvPr id="0" name=""/>
        <dsp:cNvSpPr/>
      </dsp:nvSpPr>
      <dsp:spPr>
        <a:xfrm>
          <a:off x="3947189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4CC88-1DC0-4FD0-BE57-7D4B314B76E1}">
      <dsp:nvSpPr>
        <dsp:cNvPr id="0" name=""/>
        <dsp:cNvSpPr/>
      </dsp:nvSpPr>
      <dsp:spPr>
        <a:xfrm>
          <a:off x="5767496" y="0"/>
          <a:ext cx="1865351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Остали извори</a:t>
          </a:r>
          <a:endParaRPr lang="en-US" sz="2800" kern="1200" dirty="0"/>
        </a:p>
      </dsp:txBody>
      <dsp:txXfrm>
        <a:off x="5767496" y="1993731"/>
        <a:ext cx="1865351" cy="1993731"/>
      </dsp:txXfrm>
    </dsp:sp>
    <dsp:sp modelId="{B2F863EE-4670-4C52-89D1-431412BCB8C9}">
      <dsp:nvSpPr>
        <dsp:cNvPr id="0" name=""/>
        <dsp:cNvSpPr/>
      </dsp:nvSpPr>
      <dsp:spPr>
        <a:xfrm>
          <a:off x="5909166" y="303806"/>
          <a:ext cx="1659781" cy="165978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9B525-DF39-4474-8BC4-C7404A8C2239}">
      <dsp:nvSpPr>
        <dsp:cNvPr id="0" name=""/>
        <dsp:cNvSpPr/>
      </dsp:nvSpPr>
      <dsp:spPr>
        <a:xfrm>
          <a:off x="305313" y="3987462"/>
          <a:ext cx="7022220" cy="74764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17AEF-40E9-4C35-94F1-27349D7E76B2}">
      <dsp:nvSpPr>
        <dsp:cNvPr id="0" name=""/>
        <dsp:cNvSpPr/>
      </dsp:nvSpPr>
      <dsp:spPr>
        <a:xfrm>
          <a:off x="1159810" y="894364"/>
          <a:ext cx="5559932" cy="1030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solidFill>
                <a:schemeClr val="tx1"/>
              </a:solidFill>
              <a:latin typeface="+mn-lt"/>
            </a:rPr>
            <a:t>Доприноса за обавезно здравствено осигурање, закључивањем уговора </a:t>
          </a:r>
          <a:r>
            <a:rPr lang="sr-Cyrl-RS" sz="1600" b="0" kern="1200" dirty="0" smtClean="0">
              <a:latin typeface="+mn-lt"/>
            </a:rPr>
            <a:t>са РФЗО-ом</a:t>
          </a:r>
          <a:endParaRPr lang="en-US" sz="1600" kern="1200" dirty="0"/>
        </a:p>
      </dsp:txBody>
      <dsp:txXfrm>
        <a:off x="1159810" y="894364"/>
        <a:ext cx="5559932" cy="1030728"/>
      </dsp:txXfrm>
    </dsp:sp>
    <dsp:sp modelId="{16B7A0AA-FF46-446A-A2FE-FD61F2EF2E7F}">
      <dsp:nvSpPr>
        <dsp:cNvPr id="0" name=""/>
        <dsp:cNvSpPr/>
      </dsp:nvSpPr>
      <dsp:spPr>
        <a:xfrm>
          <a:off x="806532" y="735059"/>
          <a:ext cx="721510" cy="10822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54B9B-7F09-4A36-BAFA-972A7A7546C8}">
      <dsp:nvSpPr>
        <dsp:cNvPr id="0" name=""/>
        <dsp:cNvSpPr/>
      </dsp:nvSpPr>
      <dsp:spPr>
        <a:xfrm>
          <a:off x="504049" y="2241402"/>
          <a:ext cx="3298332" cy="1030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</a:rPr>
            <a:t>Буџет републике/ локалне власти</a:t>
          </a:r>
          <a:endParaRPr lang="en-US" sz="1600" kern="1200" dirty="0"/>
        </a:p>
      </dsp:txBody>
      <dsp:txXfrm>
        <a:off x="504049" y="2241402"/>
        <a:ext cx="3298332" cy="1030728"/>
      </dsp:txXfrm>
    </dsp:sp>
    <dsp:sp modelId="{B5D9544C-2671-4A5C-86B6-3E19E9F2171A}">
      <dsp:nvSpPr>
        <dsp:cNvPr id="0" name=""/>
        <dsp:cNvSpPr/>
      </dsp:nvSpPr>
      <dsp:spPr>
        <a:xfrm>
          <a:off x="389212" y="2043054"/>
          <a:ext cx="721510" cy="10822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A4E0-1E20-4458-BBBB-757D0E8A5C8B}">
      <dsp:nvSpPr>
        <dsp:cNvPr id="0" name=""/>
        <dsp:cNvSpPr/>
      </dsp:nvSpPr>
      <dsp:spPr>
        <a:xfrm>
          <a:off x="4192009" y="2191937"/>
          <a:ext cx="3298332" cy="1030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</a:rPr>
            <a:t>Приходи настали употребом јавних средстава за услуге које нису обухваћене уговором са РФЗО-ом </a:t>
          </a:r>
          <a:endParaRPr lang="en-US" sz="1600" kern="1200" dirty="0"/>
        </a:p>
      </dsp:txBody>
      <dsp:txXfrm>
        <a:off x="4192009" y="2191937"/>
        <a:ext cx="3298332" cy="1030728"/>
      </dsp:txXfrm>
    </dsp:sp>
    <dsp:sp modelId="{4D615A1D-397E-4FD4-B26D-07EC9A3EE9BE}">
      <dsp:nvSpPr>
        <dsp:cNvPr id="0" name=""/>
        <dsp:cNvSpPr/>
      </dsp:nvSpPr>
      <dsp:spPr>
        <a:xfrm>
          <a:off x="3960443" y="2025381"/>
          <a:ext cx="721510" cy="1082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19C65-64EA-4FBE-B968-11F497940E4C}">
      <dsp:nvSpPr>
        <dsp:cNvPr id="0" name=""/>
        <dsp:cNvSpPr/>
      </dsp:nvSpPr>
      <dsp:spPr>
        <a:xfrm>
          <a:off x="526642" y="3489510"/>
          <a:ext cx="3298332" cy="1030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</a:rPr>
            <a:t>Поклони, донације од правних – физичких лица</a:t>
          </a:r>
          <a:endParaRPr lang="en-US" sz="1600" kern="1200" dirty="0"/>
        </a:p>
      </dsp:txBody>
      <dsp:txXfrm>
        <a:off x="526642" y="3489510"/>
        <a:ext cx="3298332" cy="1030728"/>
      </dsp:txXfrm>
    </dsp:sp>
    <dsp:sp modelId="{C530559C-889E-4B23-9B4E-ED2004ABF9DB}">
      <dsp:nvSpPr>
        <dsp:cNvPr id="0" name=""/>
        <dsp:cNvSpPr/>
      </dsp:nvSpPr>
      <dsp:spPr>
        <a:xfrm>
          <a:off x="389212" y="3340627"/>
          <a:ext cx="721510" cy="108226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A79A4-602E-40FA-BF1C-5F3F0C84F3DA}">
      <dsp:nvSpPr>
        <dsp:cNvPr id="0" name=""/>
        <dsp:cNvSpPr/>
      </dsp:nvSpPr>
      <dsp:spPr>
        <a:xfrm>
          <a:off x="4192009" y="3489510"/>
          <a:ext cx="3298332" cy="1030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Други извори у складу са законом</a:t>
          </a:r>
          <a:endParaRPr lang="en-US" sz="1600" kern="1200" dirty="0"/>
        </a:p>
      </dsp:txBody>
      <dsp:txXfrm>
        <a:off x="4192009" y="3489510"/>
        <a:ext cx="3298332" cy="1030728"/>
      </dsp:txXfrm>
    </dsp:sp>
    <dsp:sp modelId="{C0740EC8-7494-4114-BCEA-C0C14A278E3A}">
      <dsp:nvSpPr>
        <dsp:cNvPr id="0" name=""/>
        <dsp:cNvSpPr/>
      </dsp:nvSpPr>
      <dsp:spPr>
        <a:xfrm>
          <a:off x="4054578" y="3340627"/>
          <a:ext cx="721510" cy="1082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0C29B-7493-4DF5-9C22-FF0BE7F89C72}">
      <dsp:nvSpPr>
        <dsp:cNvPr id="0" name=""/>
        <dsp:cNvSpPr/>
      </dsp:nvSpPr>
      <dsp:spPr>
        <a:xfrm>
          <a:off x="483977" y="14073"/>
          <a:ext cx="4534687" cy="10736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РФЗО сваке године доноси Правилник о уговарању здравствене заштите из обавезног здравственог осигурања са даваоцима здравствених услуга којим се уређују</a:t>
          </a:r>
          <a:endParaRPr lang="en-US" sz="1600" kern="1200" dirty="0"/>
        </a:p>
      </dsp:txBody>
      <dsp:txXfrm>
        <a:off x="515423" y="45519"/>
        <a:ext cx="4471795" cy="1010745"/>
      </dsp:txXfrm>
    </dsp:sp>
    <dsp:sp modelId="{3887F878-CFA8-4A3F-9FB0-52D75FD34DE5}">
      <dsp:nvSpPr>
        <dsp:cNvPr id="0" name=""/>
        <dsp:cNvSpPr/>
      </dsp:nvSpPr>
      <dsp:spPr>
        <a:xfrm>
          <a:off x="937445" y="1087710"/>
          <a:ext cx="338976" cy="644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085"/>
              </a:lnTo>
              <a:lnTo>
                <a:pt x="338976" y="644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07351-1520-40ED-AFCF-ECF92870E89F}">
      <dsp:nvSpPr>
        <dsp:cNvPr id="0" name=""/>
        <dsp:cNvSpPr/>
      </dsp:nvSpPr>
      <dsp:spPr>
        <a:xfrm>
          <a:off x="1276422" y="1279772"/>
          <a:ext cx="3545210" cy="904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УСЛОВИ ЗА ЗАКЉУЧИВАЊЕ УГОВОРА</a:t>
          </a:r>
          <a:endParaRPr lang="en-US" sz="1600" kern="1200" dirty="0"/>
        </a:p>
      </dsp:txBody>
      <dsp:txXfrm>
        <a:off x="1302901" y="1306251"/>
        <a:ext cx="3492252" cy="851089"/>
      </dsp:txXfrm>
    </dsp:sp>
    <dsp:sp modelId="{3F1D0AC0-CAFA-4D11-BA37-2F50EB5DF3C4}">
      <dsp:nvSpPr>
        <dsp:cNvPr id="0" name=""/>
        <dsp:cNvSpPr/>
      </dsp:nvSpPr>
      <dsp:spPr>
        <a:xfrm>
          <a:off x="937445" y="1087710"/>
          <a:ext cx="338976" cy="171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218"/>
              </a:lnTo>
              <a:lnTo>
                <a:pt x="338976" y="1711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6B8B-D12B-47CB-A8D4-040D9EC72988}">
      <dsp:nvSpPr>
        <dsp:cNvPr id="0" name=""/>
        <dsp:cNvSpPr/>
      </dsp:nvSpPr>
      <dsp:spPr>
        <a:xfrm>
          <a:off x="1276422" y="2388856"/>
          <a:ext cx="3545538" cy="820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КРИТЕРИЈУМИ И МЕРИЛА ЗА УТВРЂИВАЊЕ НАКНАДЕ ЗА ЊИХОВ РАД</a:t>
          </a:r>
          <a:endParaRPr lang="en-US" sz="1600" kern="1200" dirty="0"/>
        </a:p>
      </dsp:txBody>
      <dsp:txXfrm>
        <a:off x="1300443" y="2412877"/>
        <a:ext cx="3497496" cy="772104"/>
      </dsp:txXfrm>
    </dsp:sp>
    <dsp:sp modelId="{2106403E-6BBC-4D0D-97A9-BE6B2FB2D8A5}">
      <dsp:nvSpPr>
        <dsp:cNvPr id="0" name=""/>
        <dsp:cNvSpPr/>
      </dsp:nvSpPr>
      <dsp:spPr>
        <a:xfrm>
          <a:off x="937445" y="1087710"/>
          <a:ext cx="338976" cy="273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6401"/>
              </a:lnTo>
              <a:lnTo>
                <a:pt x="338976" y="2736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84761-5D07-46A6-99EE-10B831E505F7}">
      <dsp:nvSpPr>
        <dsp:cNvPr id="0" name=""/>
        <dsp:cNvSpPr/>
      </dsp:nvSpPr>
      <dsp:spPr>
        <a:xfrm>
          <a:off x="1276422" y="3414039"/>
          <a:ext cx="3526117" cy="820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НАЧИН ПЛАЋАЊА ЗДРАВСТВЕНИХ УСЛУГА</a:t>
          </a:r>
          <a:endParaRPr lang="en-US" sz="1600" kern="1200" dirty="0"/>
        </a:p>
      </dsp:txBody>
      <dsp:txXfrm>
        <a:off x="1300443" y="3438060"/>
        <a:ext cx="3478075" cy="772104"/>
      </dsp:txXfrm>
    </dsp:sp>
    <dsp:sp modelId="{D62CDDEB-3196-4E20-B3BD-D864518BD099}">
      <dsp:nvSpPr>
        <dsp:cNvPr id="0" name=""/>
        <dsp:cNvSpPr/>
      </dsp:nvSpPr>
      <dsp:spPr>
        <a:xfrm>
          <a:off x="937445" y="1087710"/>
          <a:ext cx="338976" cy="3803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535"/>
              </a:lnTo>
              <a:lnTo>
                <a:pt x="338976" y="380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59456-6E41-492C-80E0-ADA85FC643C2}">
      <dsp:nvSpPr>
        <dsp:cNvPr id="0" name=""/>
        <dsp:cNvSpPr/>
      </dsp:nvSpPr>
      <dsp:spPr>
        <a:xfrm>
          <a:off x="1276422" y="4439222"/>
          <a:ext cx="3545210" cy="904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ПОСТУПАК СПРОВОЂЕЊА КОНАЧНОГ ОБРАЧУНА</a:t>
          </a:r>
          <a:endParaRPr lang="en-US" sz="1600" kern="1200" dirty="0"/>
        </a:p>
      </dsp:txBody>
      <dsp:txXfrm>
        <a:off x="1302901" y="4465701"/>
        <a:ext cx="3492252" cy="8510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991F-44A1-4B59-8E49-165E5830A256}">
      <dsp:nvSpPr>
        <dsp:cNvPr id="0" name=""/>
        <dsp:cNvSpPr/>
      </dsp:nvSpPr>
      <dsp:spPr>
        <a:xfrm>
          <a:off x="4473699" y="2773793"/>
          <a:ext cx="3870599" cy="2263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5684592" y="3389277"/>
        <a:ext cx="2609993" cy="1597886"/>
      </dsp:txXfrm>
    </dsp:sp>
    <dsp:sp modelId="{BFA076A1-EF1D-4D1B-8076-904B52331130}">
      <dsp:nvSpPr>
        <dsp:cNvPr id="0" name=""/>
        <dsp:cNvSpPr/>
      </dsp:nvSpPr>
      <dsp:spPr>
        <a:xfrm>
          <a:off x="175888" y="2777024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25588" y="3392354"/>
        <a:ext cx="2585844" cy="1597490"/>
      </dsp:txXfrm>
    </dsp:sp>
    <dsp:sp modelId="{5E3CE3AF-96C1-455C-9BD4-9A0597A7D0F0}">
      <dsp:nvSpPr>
        <dsp:cNvPr id="0" name=""/>
        <dsp:cNvSpPr/>
      </dsp:nvSpPr>
      <dsp:spPr>
        <a:xfrm>
          <a:off x="4474962" y="84136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 smtClean="0"/>
            <a:t>Општа болница Пирот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 smtClean="0"/>
            <a:t>Здравствени центар Ужице</a:t>
          </a:r>
        </a:p>
      </dsp:txBody>
      <dsp:txXfrm>
        <a:off x="5675482" y="133836"/>
        <a:ext cx="2585844" cy="1597490"/>
      </dsp:txXfrm>
    </dsp:sp>
    <dsp:sp modelId="{3F8FAD33-400E-4A81-B9F1-0D1EBC57950A}">
      <dsp:nvSpPr>
        <dsp:cNvPr id="0" name=""/>
        <dsp:cNvSpPr/>
      </dsp:nvSpPr>
      <dsp:spPr>
        <a:xfrm>
          <a:off x="168412" y="84136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78 апотека / домова здравља који у саставу имају апотеку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18112" y="133836"/>
        <a:ext cx="2585844" cy="1597490"/>
      </dsp:txXfrm>
    </dsp:sp>
    <dsp:sp modelId="{DE75DEC6-23B3-48F9-A95E-D594DEC334DC}">
      <dsp:nvSpPr>
        <dsp:cNvPr id="0" name=""/>
        <dsp:cNvSpPr/>
      </dsp:nvSpPr>
      <dsp:spPr>
        <a:xfrm>
          <a:off x="2385554" y="639480"/>
          <a:ext cx="1818204" cy="17779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ПРИМАРНА ЗДРАВСТВЕНА ЗАШТИТА</a:t>
          </a:r>
          <a:endParaRPr lang="en-US" sz="1200" kern="1200" dirty="0"/>
        </a:p>
      </dsp:txBody>
      <dsp:txXfrm>
        <a:off x="2918094" y="1160221"/>
        <a:ext cx="1285664" cy="1257179"/>
      </dsp:txXfrm>
    </dsp:sp>
    <dsp:sp modelId="{E09DB925-50A7-4AA1-89A8-BA19B6FEC009}">
      <dsp:nvSpPr>
        <dsp:cNvPr id="0" name=""/>
        <dsp:cNvSpPr/>
      </dsp:nvSpPr>
      <dsp:spPr>
        <a:xfrm rot="5400000">
          <a:off x="4323940" y="619338"/>
          <a:ext cx="1777920" cy="18182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СЕКУНДАРНА ЗДРАВСТВЕНА ЗАШТИТА</a:t>
          </a:r>
          <a:endParaRPr lang="en-US" sz="1200" kern="1200" dirty="0"/>
        </a:p>
      </dsp:txBody>
      <dsp:txXfrm rot="-5400000">
        <a:off x="4303799" y="1160221"/>
        <a:ext cx="1285664" cy="1257179"/>
      </dsp:txXfrm>
    </dsp:sp>
    <dsp:sp modelId="{417728BC-2427-4333-998A-6F14B30FE225}">
      <dsp:nvSpPr>
        <dsp:cNvPr id="0" name=""/>
        <dsp:cNvSpPr/>
      </dsp:nvSpPr>
      <dsp:spPr>
        <a:xfrm rot="10800000">
          <a:off x="4303798" y="2486685"/>
          <a:ext cx="1818204" cy="17779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ЗДРАВСТВЕНА ДЕЛАТНОСТ КОЈА СЕ ОБАВЉА НА ВИШЕ НИВОА и РХ центри</a:t>
          </a:r>
          <a:endParaRPr lang="en-US" sz="1200" kern="1200" dirty="0"/>
        </a:p>
      </dsp:txBody>
      <dsp:txXfrm rot="10800000">
        <a:off x="4303798" y="2486685"/>
        <a:ext cx="1285664" cy="1257179"/>
      </dsp:txXfrm>
    </dsp:sp>
    <dsp:sp modelId="{3916DEF0-6C64-4720-99B9-4F4F8ADFCD3E}">
      <dsp:nvSpPr>
        <dsp:cNvPr id="0" name=""/>
        <dsp:cNvSpPr/>
      </dsp:nvSpPr>
      <dsp:spPr>
        <a:xfrm rot="16200000">
          <a:off x="2405696" y="2466543"/>
          <a:ext cx="1777920" cy="18182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ТЕРЦИЈАРНА ЗДРАВСТВЕНА ЗАШТИТА</a:t>
          </a:r>
          <a:endParaRPr lang="en-US" sz="1200" kern="1200" dirty="0"/>
        </a:p>
      </dsp:txBody>
      <dsp:txXfrm rot="5400000">
        <a:off x="2918095" y="2486685"/>
        <a:ext cx="1285664" cy="1257179"/>
      </dsp:txXfrm>
    </dsp:sp>
    <dsp:sp modelId="{B61F587F-1A8C-401D-8C67-36D17EFBBA8D}">
      <dsp:nvSpPr>
        <dsp:cNvPr id="0" name=""/>
        <dsp:cNvSpPr/>
      </dsp:nvSpPr>
      <dsp:spPr>
        <a:xfrm>
          <a:off x="3806476" y="2060402"/>
          <a:ext cx="796603" cy="692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06C47-75AD-4664-81B0-6E0C5861F484}">
      <dsp:nvSpPr>
        <dsp:cNvPr id="0" name=""/>
        <dsp:cNvSpPr/>
      </dsp:nvSpPr>
      <dsp:spPr>
        <a:xfrm rot="10800000">
          <a:off x="3806476" y="2202499"/>
          <a:ext cx="796603" cy="692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991F-44A1-4B59-8E49-165E5830A256}">
      <dsp:nvSpPr>
        <dsp:cNvPr id="0" name=""/>
        <dsp:cNvSpPr/>
      </dsp:nvSpPr>
      <dsp:spPr>
        <a:xfrm>
          <a:off x="4473699" y="2773793"/>
          <a:ext cx="3870599" cy="2263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Институт за трансфузију крви Србије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Специјалн</a:t>
          </a:r>
          <a:r>
            <a:rPr lang="en-US" sz="1400" kern="1200" dirty="0" smtClean="0"/>
            <a:t>a</a:t>
          </a:r>
          <a:r>
            <a:rPr lang="sr-Cyrl-CS" sz="1400" kern="1200" dirty="0" smtClean="0"/>
            <a:t> болница за рехабилитацију "Врдник"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5684592" y="3389277"/>
        <a:ext cx="2609993" cy="1597886"/>
      </dsp:txXfrm>
    </dsp:sp>
    <dsp:sp modelId="{BFA076A1-EF1D-4D1B-8076-904B52331130}">
      <dsp:nvSpPr>
        <dsp:cNvPr id="0" name=""/>
        <dsp:cNvSpPr/>
      </dsp:nvSpPr>
      <dsp:spPr>
        <a:xfrm>
          <a:off x="175888" y="2777024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Клиничко-болничк</a:t>
          </a:r>
          <a:r>
            <a:rPr lang="sr-Cyrl-RS" sz="1400" kern="1200" dirty="0" smtClean="0"/>
            <a:t>и</a:t>
          </a:r>
          <a:r>
            <a:rPr lang="sr-Cyrl-CS" sz="1400" kern="1200" dirty="0" smtClean="0"/>
            <a:t> цент</a:t>
          </a:r>
          <a:r>
            <a:rPr lang="sr-Cyrl-RS" sz="1400" kern="1200" dirty="0" smtClean="0"/>
            <a:t>а</a:t>
          </a:r>
          <a:r>
            <a:rPr lang="sr-Cyrl-CS" sz="1400" kern="1200" dirty="0" smtClean="0"/>
            <a:t>р "Земун"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Институт за онкологију Војводине, Сремска Каменица</a:t>
          </a:r>
          <a:endParaRPr lang="en-US" sz="1400" kern="1200" dirty="0"/>
        </a:p>
      </dsp:txBody>
      <dsp:txXfrm>
        <a:off x="225588" y="3392354"/>
        <a:ext cx="2585844" cy="1597490"/>
      </dsp:txXfrm>
    </dsp:sp>
    <dsp:sp modelId="{5E3CE3AF-96C1-455C-9BD4-9A0597A7D0F0}">
      <dsp:nvSpPr>
        <dsp:cNvPr id="0" name=""/>
        <dsp:cNvSpPr/>
      </dsp:nvSpPr>
      <dsp:spPr>
        <a:xfrm>
          <a:off x="4596283" y="41781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 smtClean="0"/>
            <a:t>Општа болница Лесковац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Специјалн</a:t>
          </a:r>
          <a:r>
            <a:rPr lang="sr-Cyrl-RS" sz="1400" kern="1200" dirty="0" smtClean="0"/>
            <a:t>а</a:t>
          </a:r>
          <a:r>
            <a:rPr lang="sr-Cyrl-CS" sz="1400" kern="1200" dirty="0" smtClean="0"/>
            <a:t> болниц</a:t>
          </a:r>
          <a:r>
            <a:rPr lang="en-US" sz="1400" kern="1200" dirty="0" smtClean="0"/>
            <a:t>a</a:t>
          </a:r>
          <a:r>
            <a:rPr lang="sr-Cyrl-CS" sz="1400" kern="1200" dirty="0" smtClean="0"/>
            <a:t> за психијатријске болести "Горња Топоница", Ниш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effectLst/>
              <a:latin typeface="+mn-lt"/>
              <a:ea typeface="Calibri"/>
              <a:cs typeface="Vrinda"/>
            </a:rPr>
            <a:t> Институт за лечeње и       рехабилитацију "Нишка бања",     Ниш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5796802" y="91481"/>
        <a:ext cx="2585844" cy="1597490"/>
      </dsp:txXfrm>
    </dsp:sp>
    <dsp:sp modelId="{3F8FAD33-400E-4A81-B9F1-0D1EBC57950A}">
      <dsp:nvSpPr>
        <dsp:cNvPr id="0" name=""/>
        <dsp:cNvSpPr/>
      </dsp:nvSpPr>
      <dsp:spPr>
        <a:xfrm>
          <a:off x="168412" y="84136"/>
          <a:ext cx="3836064" cy="2262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Дом здравља Крагујевац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kern="1200" dirty="0" smtClean="0"/>
            <a:t>Завод за хитну медицинску помоћ Крагујевац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18112" y="133836"/>
        <a:ext cx="2585844" cy="1597490"/>
      </dsp:txXfrm>
    </dsp:sp>
    <dsp:sp modelId="{DE75DEC6-23B3-48F9-A95E-D594DEC334DC}">
      <dsp:nvSpPr>
        <dsp:cNvPr id="0" name=""/>
        <dsp:cNvSpPr/>
      </dsp:nvSpPr>
      <dsp:spPr>
        <a:xfrm>
          <a:off x="2385554" y="639480"/>
          <a:ext cx="1818204" cy="17779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ПРИМАРНА ЗДРАВСТВЕНА ЗАШТИТА</a:t>
          </a:r>
          <a:endParaRPr lang="en-US" sz="1200" kern="1200" dirty="0"/>
        </a:p>
      </dsp:txBody>
      <dsp:txXfrm>
        <a:off x="2918094" y="1160221"/>
        <a:ext cx="1285664" cy="1257179"/>
      </dsp:txXfrm>
    </dsp:sp>
    <dsp:sp modelId="{E09DB925-50A7-4AA1-89A8-BA19B6FEC009}">
      <dsp:nvSpPr>
        <dsp:cNvPr id="0" name=""/>
        <dsp:cNvSpPr/>
      </dsp:nvSpPr>
      <dsp:spPr>
        <a:xfrm rot="5400000">
          <a:off x="4323940" y="619338"/>
          <a:ext cx="1777920" cy="18182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СЕКУНДАРНА ЗДРАВСТВЕНА ЗАШТИТА</a:t>
          </a:r>
          <a:endParaRPr lang="en-US" sz="1200" kern="1200" dirty="0"/>
        </a:p>
      </dsp:txBody>
      <dsp:txXfrm rot="-5400000">
        <a:off x="4303799" y="1160221"/>
        <a:ext cx="1285664" cy="1257179"/>
      </dsp:txXfrm>
    </dsp:sp>
    <dsp:sp modelId="{417728BC-2427-4333-998A-6F14B30FE225}">
      <dsp:nvSpPr>
        <dsp:cNvPr id="0" name=""/>
        <dsp:cNvSpPr/>
      </dsp:nvSpPr>
      <dsp:spPr>
        <a:xfrm rot="10800000">
          <a:off x="4303798" y="2486685"/>
          <a:ext cx="1818204" cy="17779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ЗДРАВСТВЕНА ДЕЛАТНОСТ КОЈА СЕ ОБАВЉА НА ВИШЕ НИВОА и РХ центри</a:t>
          </a:r>
          <a:endParaRPr lang="en-US" sz="1200" kern="1200" dirty="0"/>
        </a:p>
      </dsp:txBody>
      <dsp:txXfrm rot="10800000">
        <a:off x="4303798" y="2486685"/>
        <a:ext cx="1285664" cy="1257179"/>
      </dsp:txXfrm>
    </dsp:sp>
    <dsp:sp modelId="{3916DEF0-6C64-4720-99B9-4F4F8ADFCD3E}">
      <dsp:nvSpPr>
        <dsp:cNvPr id="0" name=""/>
        <dsp:cNvSpPr/>
      </dsp:nvSpPr>
      <dsp:spPr>
        <a:xfrm rot="16200000">
          <a:off x="2405696" y="2466543"/>
          <a:ext cx="1777920" cy="18182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ТЕРЦИЈАРНА ЗДРАВСТВЕНА ЗАШТИТА</a:t>
          </a:r>
          <a:endParaRPr lang="en-US" sz="1200" kern="1200" dirty="0"/>
        </a:p>
      </dsp:txBody>
      <dsp:txXfrm rot="5400000">
        <a:off x="2918095" y="2486685"/>
        <a:ext cx="1285664" cy="1257179"/>
      </dsp:txXfrm>
    </dsp:sp>
    <dsp:sp modelId="{B61F587F-1A8C-401D-8C67-36D17EFBBA8D}">
      <dsp:nvSpPr>
        <dsp:cNvPr id="0" name=""/>
        <dsp:cNvSpPr/>
      </dsp:nvSpPr>
      <dsp:spPr>
        <a:xfrm>
          <a:off x="3806476" y="2060402"/>
          <a:ext cx="796603" cy="692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06C47-75AD-4664-81B0-6E0C5861F484}">
      <dsp:nvSpPr>
        <dsp:cNvPr id="0" name=""/>
        <dsp:cNvSpPr/>
      </dsp:nvSpPr>
      <dsp:spPr>
        <a:xfrm rot="10800000">
          <a:off x="3806476" y="2202499"/>
          <a:ext cx="796603" cy="692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E58D5-B07D-47A3-BE9C-D2D70585A367}">
      <dsp:nvSpPr>
        <dsp:cNvPr id="0" name=""/>
        <dsp:cNvSpPr/>
      </dsp:nvSpPr>
      <dsp:spPr>
        <a:xfrm>
          <a:off x="216028" y="360044"/>
          <a:ext cx="1368231" cy="1368231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5C5BF9-3391-4FCB-80A7-BDED263B22D9}">
      <dsp:nvSpPr>
        <dsp:cNvPr id="0" name=""/>
        <dsp:cNvSpPr/>
      </dsp:nvSpPr>
      <dsp:spPr>
        <a:xfrm>
          <a:off x="864108" y="1008114"/>
          <a:ext cx="7011959" cy="2088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„</a:t>
          </a:r>
          <a:r>
            <a:rPr lang="sr-Cyrl-RS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Институција је дужна да поднесе захтев за покретање прекршајног поступка, односно поднесе кривичну пријаву надлежном органу ако у поступку ревизије открије материјално значајне радње које указују на постојање елемената прекршаја, односно кривичног дела</a:t>
          </a:r>
          <a:r>
            <a:rPr lang="sr-Cyrl-R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108" y="1008114"/>
        <a:ext cx="7011959" cy="20883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2168D-EE28-499B-9697-2E848A19645D}">
      <dsp:nvSpPr>
        <dsp:cNvPr id="0" name=""/>
        <dsp:cNvSpPr/>
      </dsp:nvSpPr>
      <dsp:spPr>
        <a:xfrm>
          <a:off x="1637134" y="657005"/>
          <a:ext cx="5302525" cy="2851516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04644-F0BF-43F8-99FD-3F4D81601AD3}">
      <dsp:nvSpPr>
        <dsp:cNvPr id="0" name=""/>
        <dsp:cNvSpPr/>
      </dsp:nvSpPr>
      <dsp:spPr>
        <a:xfrm>
          <a:off x="4309553" y="1036915"/>
          <a:ext cx="707" cy="22466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80F93-AEEC-4D73-BF42-20A998888D9E}">
      <dsp:nvSpPr>
        <dsp:cNvPr id="0" name=""/>
        <dsp:cNvSpPr/>
      </dsp:nvSpPr>
      <dsp:spPr>
        <a:xfrm>
          <a:off x="1835042" y="950505"/>
          <a:ext cx="2297760" cy="2419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0" kern="1200" dirty="0" smtClean="0">
              <a:solidFill>
                <a:schemeClr val="bg1"/>
              </a:solidFill>
            </a:rPr>
            <a:t>Финансијски план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0" kern="1200" dirty="0" smtClean="0">
              <a:solidFill>
                <a:schemeClr val="bg1"/>
              </a:solidFill>
            </a:rPr>
            <a:t>ЗДРАВСТВЕНЕ УСТАНОВЕ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1835042" y="950505"/>
        <a:ext cx="2297760" cy="2419468"/>
      </dsp:txXfrm>
    </dsp:sp>
    <dsp:sp modelId="{A9DBB2E2-8F5C-4147-8527-325C7AF69F4E}">
      <dsp:nvSpPr>
        <dsp:cNvPr id="0" name=""/>
        <dsp:cNvSpPr/>
      </dsp:nvSpPr>
      <dsp:spPr>
        <a:xfrm>
          <a:off x="4486304" y="950505"/>
          <a:ext cx="2297760" cy="2419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0" kern="1200" dirty="0" smtClean="0">
              <a:solidFill>
                <a:schemeClr val="bg1"/>
              </a:solidFill>
            </a:rPr>
            <a:t>Финансијски план РФЗО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4486304" y="950505"/>
        <a:ext cx="2297760" cy="2419468"/>
      </dsp:txXfrm>
    </dsp:sp>
    <dsp:sp modelId="{0B784EDD-0198-4A89-AF5A-43ADE8C57194}">
      <dsp:nvSpPr>
        <dsp:cNvPr id="0" name=""/>
        <dsp:cNvSpPr/>
      </dsp:nvSpPr>
      <dsp:spPr>
        <a:xfrm rot="16200000">
          <a:off x="-338958" y="1113495"/>
          <a:ext cx="3110745" cy="883754"/>
        </a:xfrm>
        <a:prstGeom prst="rightArrow">
          <a:avLst>
            <a:gd name="adj1" fmla="val 49830"/>
            <a:gd name="adj2" fmla="val 60660"/>
          </a:avLst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-205393" y="1468751"/>
        <a:ext cx="2843614" cy="440374"/>
      </dsp:txXfrm>
    </dsp:sp>
    <dsp:sp modelId="{722A4BE8-4ED7-4F88-B70A-435FB13E4309}">
      <dsp:nvSpPr>
        <dsp:cNvPr id="0" name=""/>
        <dsp:cNvSpPr/>
      </dsp:nvSpPr>
      <dsp:spPr>
        <a:xfrm rot="5400000">
          <a:off x="5847320" y="2323230"/>
          <a:ext cx="3110745" cy="883754"/>
        </a:xfrm>
        <a:prstGeom prst="rightArrow">
          <a:avLst>
            <a:gd name="adj1" fmla="val 49830"/>
            <a:gd name="adj2" fmla="val 60660"/>
          </a:avLst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980886" y="2411355"/>
        <a:ext cx="2843614" cy="4403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ACF80-3242-43A3-A658-81A897A8550E}">
      <dsp:nvSpPr>
        <dsp:cNvPr id="0" name=""/>
        <dsp:cNvSpPr/>
      </dsp:nvSpPr>
      <dsp:spPr>
        <a:xfrm>
          <a:off x="929756" y="890575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Погрешно утврђен коефицијент/ основица/обрачун без </a:t>
          </a:r>
          <a:r>
            <a:rPr lang="ru-RU" sz="1300" u="none" strike="noStrike" kern="1200" dirty="0" smtClean="0">
              <a:effectLst/>
            </a:rPr>
            <a:t>валидне рачуноводствене документације</a:t>
          </a:r>
          <a:endParaRPr lang="en-US" sz="1300" kern="1200" dirty="0"/>
        </a:p>
      </dsp:txBody>
      <dsp:txXfrm>
        <a:off x="1212274" y="890575"/>
        <a:ext cx="1483224" cy="1177750"/>
      </dsp:txXfrm>
    </dsp:sp>
    <dsp:sp modelId="{5D19C4B1-2D47-4744-9CDA-0D74FE95778D}">
      <dsp:nvSpPr>
        <dsp:cNvPr id="0" name=""/>
        <dsp:cNvSpPr/>
      </dsp:nvSpPr>
      <dsp:spPr>
        <a:xfrm>
          <a:off x="929756" y="2068325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300" u="none" strike="noStrike" kern="1200" smtClean="0">
              <a:effectLst/>
            </a:rPr>
            <a:t>Извршење преко финансијског плана</a:t>
          </a:r>
          <a:endParaRPr lang="en-US" sz="1300" kern="1200" dirty="0"/>
        </a:p>
      </dsp:txBody>
      <dsp:txXfrm>
        <a:off x="1212274" y="2068325"/>
        <a:ext cx="1483224" cy="1177750"/>
      </dsp:txXfrm>
    </dsp:sp>
    <dsp:sp modelId="{6D140DF5-08E8-46DA-95B0-DB760C62BFB3}">
      <dsp:nvSpPr>
        <dsp:cNvPr id="0" name=""/>
        <dsp:cNvSpPr/>
      </dsp:nvSpPr>
      <dsp:spPr>
        <a:xfrm>
          <a:off x="929756" y="3246076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Заснован радни однос преко прописаног броја / без прибављене сагласности </a:t>
          </a:r>
          <a:endParaRPr lang="en-US" sz="1300" kern="1200" dirty="0"/>
        </a:p>
      </dsp:txBody>
      <dsp:txXfrm>
        <a:off x="1212274" y="3246076"/>
        <a:ext cx="1483224" cy="1177750"/>
      </dsp:txXfrm>
    </dsp:sp>
    <dsp:sp modelId="{06D50E96-2FF3-4068-B659-8E008FE6737B}">
      <dsp:nvSpPr>
        <dsp:cNvPr id="0" name=""/>
        <dsp:cNvSpPr/>
      </dsp:nvSpPr>
      <dsp:spPr>
        <a:xfrm>
          <a:off x="929756" y="4423827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Скраћено радно време без акта о процени ризика</a:t>
          </a:r>
          <a:endParaRPr lang="en-US" sz="1300" kern="1200" dirty="0"/>
        </a:p>
      </dsp:txBody>
      <dsp:txXfrm>
        <a:off x="1212274" y="4423827"/>
        <a:ext cx="1483224" cy="1177750"/>
      </dsp:txXfrm>
    </dsp:sp>
    <dsp:sp modelId="{A78C202F-DFAC-405C-87E7-9856AE3EC05C}">
      <dsp:nvSpPr>
        <dsp:cNvPr id="0" name=""/>
        <dsp:cNvSpPr/>
      </dsp:nvSpPr>
      <dsp:spPr>
        <a:xfrm>
          <a:off x="-11973" y="419710"/>
          <a:ext cx="1177162" cy="1177162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 ПЛАТА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266.748</a:t>
          </a:r>
          <a:endParaRPr lang="en-US" sz="1300" b="1" kern="1200" dirty="0"/>
        </a:p>
      </dsp:txBody>
      <dsp:txXfrm>
        <a:off x="160418" y="592101"/>
        <a:ext cx="832380" cy="832380"/>
      </dsp:txXfrm>
    </dsp:sp>
    <dsp:sp modelId="{A65F518C-233C-45EE-9343-077D5738C665}">
      <dsp:nvSpPr>
        <dsp:cNvPr id="0" name=""/>
        <dsp:cNvSpPr/>
      </dsp:nvSpPr>
      <dsp:spPr>
        <a:xfrm>
          <a:off x="3890745" y="890575"/>
          <a:ext cx="1801199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Погрешан обрачун / без </a:t>
          </a:r>
          <a:r>
            <a:rPr lang="ru-RU" sz="1300" u="none" strike="noStrike" kern="1200" dirty="0" smtClean="0">
              <a:effectLst/>
            </a:rPr>
            <a:t>валидне рачуноводствене документације</a:t>
          </a:r>
          <a:endParaRPr lang="en-US" sz="1300" kern="1200" dirty="0"/>
        </a:p>
      </dsp:txBody>
      <dsp:txXfrm>
        <a:off x="4178937" y="890575"/>
        <a:ext cx="1513007" cy="1177750"/>
      </dsp:txXfrm>
    </dsp:sp>
    <dsp:sp modelId="{E7F9F091-EF1F-4B1A-ABE1-7274D1B9F31F}">
      <dsp:nvSpPr>
        <dsp:cNvPr id="0" name=""/>
        <dsp:cNvSpPr/>
      </dsp:nvSpPr>
      <dsp:spPr>
        <a:xfrm>
          <a:off x="3872661" y="2068325"/>
          <a:ext cx="1837367" cy="1792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strike="noStrike" kern="1200" smtClean="0">
              <a:effectLst/>
            </a:rPr>
            <a:t>Увођење рада</a:t>
          </a:r>
          <a:r>
            <a:rPr lang="ru-RU" sz="1300" kern="1200" smtClean="0"/>
            <a:t> дужег од пуног радног времена за запослене који нису испунили редовно радно време / који раде са скраћеним радним временом</a:t>
          </a:r>
          <a:endParaRPr lang="en-US" sz="1300" kern="1200" dirty="0"/>
        </a:p>
      </dsp:txBody>
      <dsp:txXfrm>
        <a:off x="4166639" y="2068325"/>
        <a:ext cx="1543388" cy="1792701"/>
      </dsp:txXfrm>
    </dsp:sp>
    <dsp:sp modelId="{57DDF67A-046D-4645-B18B-7570FC553314}">
      <dsp:nvSpPr>
        <dsp:cNvPr id="0" name=""/>
        <dsp:cNvSpPr/>
      </dsp:nvSpPr>
      <dsp:spPr>
        <a:xfrm>
          <a:off x="3890745" y="3861027"/>
          <a:ext cx="1801199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strike="noStrike" kern="1200" dirty="0" smtClean="0">
              <a:effectLst/>
            </a:rPr>
            <a:t>Увођење дежурства  преко 10 сати седмично без прибављене сагласности надлежног органа </a:t>
          </a:r>
          <a:endParaRPr lang="en-US" sz="1300" kern="1200" dirty="0"/>
        </a:p>
      </dsp:txBody>
      <dsp:txXfrm>
        <a:off x="4178937" y="3861027"/>
        <a:ext cx="1513007" cy="1177750"/>
      </dsp:txXfrm>
    </dsp:sp>
    <dsp:sp modelId="{0FC3E309-6A1B-43B5-802D-E32B30E8F24B}">
      <dsp:nvSpPr>
        <dsp:cNvPr id="0" name=""/>
        <dsp:cNvSpPr/>
      </dsp:nvSpPr>
      <dsp:spPr>
        <a:xfrm>
          <a:off x="3002555" y="419710"/>
          <a:ext cx="1177162" cy="1177162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ДОДАТАК НА ПЛАТУ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13.394</a:t>
          </a:r>
          <a:endParaRPr lang="en-US" sz="1300" b="1" kern="1200" dirty="0"/>
        </a:p>
      </dsp:txBody>
      <dsp:txXfrm>
        <a:off x="3174946" y="592101"/>
        <a:ext cx="832380" cy="832380"/>
      </dsp:txXfrm>
    </dsp:sp>
    <dsp:sp modelId="{AEE5BB4D-67F8-4B88-965A-FD2A9652ED6F}">
      <dsp:nvSpPr>
        <dsp:cNvPr id="0" name=""/>
        <dsp:cNvSpPr/>
      </dsp:nvSpPr>
      <dsp:spPr>
        <a:xfrm>
          <a:off x="6887190" y="890575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/>
            <a:t>Увођење накнаде за рад за пружање услуга из обавезног здравственог осигурања</a:t>
          </a:r>
          <a:endParaRPr lang="en-US" sz="1300" kern="1200" dirty="0"/>
        </a:p>
      </dsp:txBody>
      <dsp:txXfrm>
        <a:off x="7169709" y="890575"/>
        <a:ext cx="1483224" cy="1177750"/>
      </dsp:txXfrm>
    </dsp:sp>
    <dsp:sp modelId="{5137B7C5-1A7A-4782-803B-8BAD108F1FC9}">
      <dsp:nvSpPr>
        <dsp:cNvPr id="0" name=""/>
        <dsp:cNvSpPr/>
      </dsp:nvSpPr>
      <dsp:spPr>
        <a:xfrm>
          <a:off x="6887190" y="2068325"/>
          <a:ext cx="1765743" cy="117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Погрешан обрачун / без </a:t>
          </a:r>
          <a:r>
            <a:rPr lang="ru-RU" sz="1300" u="none" strike="noStrike" kern="1200" dirty="0" smtClean="0">
              <a:effectLst/>
            </a:rPr>
            <a:t>валидне рачуноводствене документације</a:t>
          </a:r>
          <a:endParaRPr lang="en-US" sz="1300" kern="1200" dirty="0"/>
        </a:p>
      </dsp:txBody>
      <dsp:txXfrm>
        <a:off x="7169709" y="2068325"/>
        <a:ext cx="1483224" cy="1177750"/>
      </dsp:txXfrm>
    </dsp:sp>
    <dsp:sp modelId="{07953A90-5FCA-46FC-A2E2-7323749A605E}">
      <dsp:nvSpPr>
        <dsp:cNvPr id="0" name=""/>
        <dsp:cNvSpPr/>
      </dsp:nvSpPr>
      <dsp:spPr>
        <a:xfrm>
          <a:off x="5945460" y="419710"/>
          <a:ext cx="1177162" cy="1177162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НАКНАДЕ ПЛАТЕ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7.034</a:t>
          </a:r>
          <a:endParaRPr lang="en-US" sz="1300" b="1" kern="1200" dirty="0"/>
        </a:p>
      </dsp:txBody>
      <dsp:txXfrm>
        <a:off x="6117851" y="592101"/>
        <a:ext cx="832380" cy="8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1CB60-5697-4F4A-8E87-93BAA0DEC6F3}">
      <dsp:nvSpPr>
        <dsp:cNvPr id="0" name=""/>
        <dsp:cNvSpPr/>
      </dsp:nvSpPr>
      <dsp:spPr>
        <a:xfrm>
          <a:off x="3327360" y="3019840"/>
          <a:ext cx="2461335" cy="2461335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600" u="none" strike="noStrike" kern="1200" dirty="0" smtClean="0">
              <a:effectLst/>
            </a:rPr>
            <a:t>МАТЕРИЈАЛ</a:t>
          </a:r>
          <a:endParaRPr lang="en-US" sz="2600" kern="1200" dirty="0"/>
        </a:p>
      </dsp:txBody>
      <dsp:txXfrm>
        <a:off x="3687814" y="3380294"/>
        <a:ext cx="1740427" cy="1740427"/>
      </dsp:txXfrm>
    </dsp:sp>
    <dsp:sp modelId="{65A2DB3A-06B6-418E-B329-E9D82A491D8F}">
      <dsp:nvSpPr>
        <dsp:cNvPr id="0" name=""/>
        <dsp:cNvSpPr/>
      </dsp:nvSpPr>
      <dsp:spPr>
        <a:xfrm rot="12900000">
          <a:off x="1664904" y="2563405"/>
          <a:ext cx="1969200" cy="70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F17DA-AF24-4B10-84BD-EDF218C448C7}">
      <dsp:nvSpPr>
        <dsp:cNvPr id="0" name=""/>
        <dsp:cNvSpPr/>
      </dsp:nvSpPr>
      <dsp:spPr>
        <a:xfrm>
          <a:off x="673833" y="1414094"/>
          <a:ext cx="2338268" cy="187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u="none" strike="noStrike" kern="1200" dirty="0" smtClean="0">
              <a:effectLst/>
            </a:rPr>
            <a:t>Извршење преко плана/супротно закљученом уговору са РФЗО-ом</a:t>
          </a:r>
          <a:endParaRPr lang="en-US" sz="1800" kern="1200" dirty="0"/>
        </a:p>
      </dsp:txBody>
      <dsp:txXfrm>
        <a:off x="728621" y="1468882"/>
        <a:ext cx="2228692" cy="1761038"/>
      </dsp:txXfrm>
    </dsp:sp>
    <dsp:sp modelId="{5125CA5A-AFBB-4295-BA88-D75A401833C6}">
      <dsp:nvSpPr>
        <dsp:cNvPr id="0" name=""/>
        <dsp:cNvSpPr/>
      </dsp:nvSpPr>
      <dsp:spPr>
        <a:xfrm rot="16200000">
          <a:off x="3573428" y="1569890"/>
          <a:ext cx="1969200" cy="70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2751-2ED3-4750-A4AF-B4F27F8EB354}">
      <dsp:nvSpPr>
        <dsp:cNvPr id="0" name=""/>
        <dsp:cNvSpPr/>
      </dsp:nvSpPr>
      <dsp:spPr>
        <a:xfrm>
          <a:off x="3388894" y="723"/>
          <a:ext cx="2338268" cy="187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strike="noStrike" kern="1200" dirty="0" smtClean="0">
              <a:effectLst/>
            </a:rPr>
            <a:t>Не постоји валидна рачуноводствена документација</a:t>
          </a:r>
          <a:endParaRPr lang="en-US" sz="1800" kern="1200" dirty="0"/>
        </a:p>
      </dsp:txBody>
      <dsp:txXfrm>
        <a:off x="3443682" y="55511"/>
        <a:ext cx="2228692" cy="1761038"/>
      </dsp:txXfrm>
    </dsp:sp>
    <dsp:sp modelId="{8957747E-ACA9-47B2-BE1E-A1BDFE24A657}">
      <dsp:nvSpPr>
        <dsp:cNvPr id="0" name=""/>
        <dsp:cNvSpPr/>
      </dsp:nvSpPr>
      <dsp:spPr>
        <a:xfrm rot="19500000">
          <a:off x="5481952" y="2563405"/>
          <a:ext cx="1969200" cy="70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510EC-21A3-490B-BE5A-D8F4FECEB5D3}">
      <dsp:nvSpPr>
        <dsp:cNvPr id="0" name=""/>
        <dsp:cNvSpPr/>
      </dsp:nvSpPr>
      <dsp:spPr>
        <a:xfrm>
          <a:off x="6103955" y="1414094"/>
          <a:ext cx="2338268" cy="187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u="none" strike="noStrike" kern="1200" dirty="0" smtClean="0">
              <a:effectLst/>
            </a:rPr>
            <a:t>Извршавање обавеза из ранијег периода на терет средстава опредељених за текућу буџетску годину</a:t>
          </a:r>
          <a:endParaRPr lang="en-US" sz="1800" kern="1200" dirty="0"/>
        </a:p>
      </dsp:txBody>
      <dsp:txXfrm>
        <a:off x="6158743" y="1468882"/>
        <a:ext cx="2228692" cy="17610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3A22-D37C-4A80-890C-70EBD33E1CA3}">
      <dsp:nvSpPr>
        <dsp:cNvPr id="0" name=""/>
        <dsp:cNvSpPr/>
      </dsp:nvSpPr>
      <dsp:spPr>
        <a:xfrm rot="21300000">
          <a:off x="24748" y="1573057"/>
          <a:ext cx="8015398" cy="91788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401C8-A3E5-43C1-B65A-1E872C01AC9B}">
      <dsp:nvSpPr>
        <dsp:cNvPr id="0" name=""/>
        <dsp:cNvSpPr/>
      </dsp:nvSpPr>
      <dsp:spPr>
        <a:xfrm>
          <a:off x="967787" y="203200"/>
          <a:ext cx="2419468" cy="1625600"/>
        </a:xfrm>
        <a:prstGeom prst="downArrow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469F-C131-4263-ABE0-101D17A57C03}">
      <dsp:nvSpPr>
        <dsp:cNvPr id="0" name=""/>
        <dsp:cNvSpPr/>
      </dsp:nvSpPr>
      <dsp:spPr>
        <a:xfrm>
          <a:off x="3280683" y="0"/>
          <a:ext cx="4568189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/>
            <a:t>Законом о трансфузиолошкој делатности прописано је да методологију за одређивање трошкова обраде крви и компонената крви, прописује Влада, на предлог министра надлежног за послове здравља</a:t>
          </a:r>
          <a:endParaRPr lang="en-US" sz="1300" kern="1200" dirty="0"/>
        </a:p>
      </dsp:txBody>
      <dsp:txXfrm>
        <a:off x="3280683" y="0"/>
        <a:ext cx="4568189" cy="1706880"/>
      </dsp:txXfrm>
    </dsp:sp>
    <dsp:sp modelId="{CF8FE55F-6BDF-4FC4-B7B5-9923C06DD13A}">
      <dsp:nvSpPr>
        <dsp:cNvPr id="0" name=""/>
        <dsp:cNvSpPr/>
      </dsp:nvSpPr>
      <dsp:spPr>
        <a:xfrm>
          <a:off x="4677639" y="2235200"/>
          <a:ext cx="2419468" cy="1625600"/>
        </a:xfrm>
        <a:prstGeom prst="upArrow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409A-5513-4816-AB56-FF29359F9758}">
      <dsp:nvSpPr>
        <dsp:cNvPr id="0" name=""/>
        <dsp:cNvSpPr/>
      </dsp:nvSpPr>
      <dsp:spPr>
        <a:xfrm>
          <a:off x="1209734" y="2357120"/>
          <a:ext cx="2580766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/>
            <a:t>Влада није донела уредбу о методологији за одређивање трошкова обраде крви и компонената крви</a:t>
          </a:r>
          <a:endParaRPr lang="en-US" sz="1800" kern="1200" dirty="0"/>
        </a:p>
      </dsp:txBody>
      <dsp:txXfrm>
        <a:off x="1209734" y="2357120"/>
        <a:ext cx="2580766" cy="1706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FAB1-0CCE-4456-B137-25CCDF3BC3DF}">
      <dsp:nvSpPr>
        <dsp:cNvPr id="0" name=""/>
        <dsp:cNvSpPr/>
      </dsp:nvSpPr>
      <dsp:spPr>
        <a:xfrm rot="16200000">
          <a:off x="-1700640" y="1701261"/>
          <a:ext cx="4525963" cy="11234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ланирање и обављање ревизије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621" y="905193"/>
        <a:ext cx="1123440" cy="2715577"/>
      </dsp:txXfrm>
    </dsp:sp>
    <dsp:sp modelId="{E097103F-1400-4779-BCA8-DB5C200884AC}">
      <dsp:nvSpPr>
        <dsp:cNvPr id="0" name=""/>
        <dsp:cNvSpPr/>
      </dsp:nvSpPr>
      <dsp:spPr>
        <a:xfrm rot="16200000">
          <a:off x="-460691" y="1662249"/>
          <a:ext cx="4525963" cy="12014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>
              <a:latin typeface="+mn-lt"/>
              <a:cs typeface="Times New Roman" panose="02020603050405020304" pitchFamily="18" charset="0"/>
            </a:rPr>
            <a:t>Подношење извештаја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1201558" y="905193"/>
        <a:ext cx="1201464" cy="2715577"/>
      </dsp:txXfrm>
    </dsp:sp>
    <dsp:sp modelId="{8BDBEAF8-CF86-4A3E-AB66-016B0424574D}">
      <dsp:nvSpPr>
        <dsp:cNvPr id="0" name=""/>
        <dsp:cNvSpPr/>
      </dsp:nvSpPr>
      <dsp:spPr>
        <a:xfrm rot="16200000">
          <a:off x="837111" y="1643407"/>
          <a:ext cx="4525963" cy="1239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>
              <a:latin typeface="+mn-lt"/>
              <a:cs typeface="Times New Roman" panose="02020603050405020304" pitchFamily="18" charset="0"/>
            </a:rPr>
            <a:t>Доношење подзаконских и других аката ради спровођења Закона о ДРИ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2480518" y="905193"/>
        <a:ext cx="1239148" cy="2715577"/>
      </dsp:txXfrm>
    </dsp:sp>
    <dsp:sp modelId="{DED8C954-9F25-4AE2-92A7-6B55A0BE316D}">
      <dsp:nvSpPr>
        <dsp:cNvPr id="0" name=""/>
        <dsp:cNvSpPr/>
      </dsp:nvSpPr>
      <dsp:spPr>
        <a:xfrm rot="16200000">
          <a:off x="2191197" y="1605966"/>
          <a:ext cx="4525963" cy="131403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Давање савета корисницима јавних средстава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3797163" y="905193"/>
        <a:ext cx="1314030" cy="2715577"/>
      </dsp:txXfrm>
    </dsp:sp>
    <dsp:sp modelId="{BE0D690B-9AAE-4AA2-B9A7-9AFDAC2EFF18}">
      <dsp:nvSpPr>
        <dsp:cNvPr id="0" name=""/>
        <dsp:cNvSpPr/>
      </dsp:nvSpPr>
      <dsp:spPr>
        <a:xfrm rot="16200000">
          <a:off x="3542772" y="1645918"/>
          <a:ext cx="4525963" cy="12341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>
              <a:latin typeface="+mn-lt"/>
              <a:cs typeface="Times New Roman" panose="02020603050405020304" pitchFamily="18" charset="0"/>
            </a:rPr>
            <a:t>Д</a:t>
          </a: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авање препорука за измене важећих закона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5188690" y="905193"/>
        <a:ext cx="1234126" cy="2715577"/>
      </dsp:txXfrm>
    </dsp:sp>
    <dsp:sp modelId="{F21D5972-D998-4381-B49C-93C22C1B15DE}">
      <dsp:nvSpPr>
        <dsp:cNvPr id="0" name=""/>
        <dsp:cNvSpPr/>
      </dsp:nvSpPr>
      <dsp:spPr>
        <a:xfrm rot="16200000">
          <a:off x="4891547" y="1608766"/>
          <a:ext cx="4525963" cy="130843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Усвајање и објављивање стандарда ревизије у вези са јавним средствима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6500313" y="905193"/>
        <a:ext cx="1308430" cy="2715577"/>
      </dsp:txXfrm>
    </dsp:sp>
    <dsp:sp modelId="{1331BD4F-4A26-41CB-A45B-C79B568B353D}">
      <dsp:nvSpPr>
        <dsp:cNvPr id="0" name=""/>
        <dsp:cNvSpPr/>
      </dsp:nvSpPr>
      <dsp:spPr>
        <a:xfrm rot="16200000">
          <a:off x="6144324" y="1741915"/>
          <a:ext cx="4525963" cy="10421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180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>
              <a:latin typeface="+mn-lt"/>
              <a:cs typeface="Times New Roman" panose="02020603050405020304" pitchFamily="18" charset="0"/>
            </a:rPr>
            <a:t>Обављање других послова 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7886240" y="905192"/>
        <a:ext cx="1042131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6BFA2-33EE-4A21-8059-3D22A8AC486F}">
      <dsp:nvSpPr>
        <dsp:cNvPr id="0" name=""/>
        <dsp:cNvSpPr/>
      </dsp:nvSpPr>
      <dsp:spPr>
        <a:xfrm>
          <a:off x="0" y="1097630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Примања и издаци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20273" y="1417908"/>
        <a:ext cx="1546415" cy="1546441"/>
      </dsp:txXfrm>
    </dsp:sp>
    <dsp:sp modelId="{C254047C-C899-45E4-BA42-4FFF4E564C53}">
      <dsp:nvSpPr>
        <dsp:cNvPr id="0" name=""/>
        <dsp:cNvSpPr/>
      </dsp:nvSpPr>
      <dsp:spPr>
        <a:xfrm>
          <a:off x="1119759" y="2706844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2"/>
            <a:satOff val="665"/>
            <a:lumOff val="859"/>
            <a:alpha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Финансијски извештаји и финансијске трансакције, обрачуни, ...</a:t>
          </a:r>
          <a:endParaRPr lang="en-US" sz="16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440032" y="3027122"/>
        <a:ext cx="1546415" cy="1546441"/>
      </dsp:txXfrm>
    </dsp:sp>
    <dsp:sp modelId="{48A827B7-B70D-4D01-BEAA-97317825AD46}">
      <dsp:nvSpPr>
        <dsp:cNvPr id="0" name=""/>
        <dsp:cNvSpPr/>
      </dsp:nvSpPr>
      <dsp:spPr>
        <a:xfrm>
          <a:off x="2240410" y="1097630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3"/>
            <a:satOff val="1329"/>
            <a:lumOff val="1718"/>
            <a:alpha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kern="120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kern="1200" smtClean="0">
              <a:latin typeface="+mn-lt"/>
              <a:cs typeface="Times New Roman" panose="02020603050405020304" pitchFamily="18" charset="0"/>
            </a:rPr>
            <a:t>равилност пословања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560683" y="1417908"/>
        <a:ext cx="1546415" cy="1546441"/>
      </dsp:txXfrm>
    </dsp:sp>
    <dsp:sp modelId="{D1DD72A6-A844-435B-A648-389DC5C34DB1}">
      <dsp:nvSpPr>
        <dsp:cNvPr id="0" name=""/>
        <dsp:cNvSpPr/>
      </dsp:nvSpPr>
      <dsp:spPr>
        <a:xfrm>
          <a:off x="3360170" y="2706844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5"/>
            <a:satOff val="1994"/>
            <a:lumOff val="257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kern="1200" smtClean="0">
              <a:latin typeface="+mn-lt"/>
              <a:cs typeface="Times New Roman" panose="02020603050405020304" pitchFamily="18" charset="0"/>
            </a:rPr>
            <a:t>С</a:t>
          </a: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врсисходност располагања јавним средствима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680443" y="3027122"/>
        <a:ext cx="1546415" cy="1546441"/>
      </dsp:txXfrm>
    </dsp:sp>
    <dsp:sp modelId="{9D46F48D-4284-4ACF-8BBF-C1159B594702}">
      <dsp:nvSpPr>
        <dsp:cNvPr id="0" name=""/>
        <dsp:cNvSpPr/>
      </dsp:nvSpPr>
      <dsp:spPr>
        <a:xfrm>
          <a:off x="4480820" y="1097630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658"/>
            <a:lumOff val="3436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Интерна финансијска контрола (Интерна ревизија и финансијско управљање и контрола) 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801093" y="1417908"/>
        <a:ext cx="1546415" cy="1546441"/>
      </dsp:txXfrm>
    </dsp:sp>
    <dsp:sp modelId="{85676B05-E0C0-490E-B757-6620DF988458}">
      <dsp:nvSpPr>
        <dsp:cNvPr id="0" name=""/>
        <dsp:cNvSpPr/>
      </dsp:nvSpPr>
      <dsp:spPr>
        <a:xfrm>
          <a:off x="5600580" y="2706844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8"/>
            <a:satOff val="3323"/>
            <a:lumOff val="4295"/>
            <a:alpha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kern="1200" smtClean="0">
              <a:latin typeface="+mn-lt"/>
              <a:cs typeface="Times New Roman" panose="02020603050405020304" pitchFamily="18" charset="0"/>
            </a:rPr>
            <a:t>П</a:t>
          </a: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равилност рада органа руковођења</a:t>
          </a: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sr-Cyrl-RS" sz="1600" kern="1200" dirty="0" smtClean="0">
              <a:latin typeface="+mn-lt"/>
              <a:cs typeface="Times New Roman" panose="02020603050405020304" pitchFamily="18" charset="0"/>
            </a:rPr>
            <a:t>управљања и других одговорних лица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5920853" y="3027122"/>
        <a:ext cx="1546415" cy="1546441"/>
      </dsp:txXfrm>
    </dsp:sp>
    <dsp:sp modelId="{00974047-6DDC-49BC-A267-4D9EF823AC05}">
      <dsp:nvSpPr>
        <dsp:cNvPr id="0" name=""/>
        <dsp:cNvSpPr/>
      </dsp:nvSpPr>
      <dsp:spPr>
        <a:xfrm>
          <a:off x="6721230" y="1097630"/>
          <a:ext cx="2186961" cy="2186997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3987"/>
            <a:lumOff val="515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Друге области предвиђене посебним законима</a:t>
          </a:r>
          <a:endParaRPr lang="en-US" sz="16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041503" y="1417908"/>
        <a:ext cx="1546415" cy="1546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2B135-3525-4048-A210-33190D01FA23}">
      <dsp:nvSpPr>
        <dsp:cNvPr id="0" name=""/>
        <dsp:cNvSpPr/>
      </dsp:nvSpPr>
      <dsp:spPr>
        <a:xfrm>
          <a:off x="0" y="0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69F8-9E9D-48CA-9AEE-B781D74CFDD8}">
      <dsp:nvSpPr>
        <dsp:cNvPr id="0" name=""/>
        <dsp:cNvSpPr/>
      </dsp:nvSpPr>
      <dsp:spPr>
        <a:xfrm>
          <a:off x="0" y="0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Директни и индиректни корисници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буџетских средстава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0"/>
        <a:ext cx="8732960" cy="675075"/>
      </dsp:txXfrm>
    </dsp:sp>
    <dsp:sp modelId="{061AE411-5769-4B0A-8078-566C63F2131C}">
      <dsp:nvSpPr>
        <dsp:cNvPr id="0" name=""/>
        <dsp:cNvSpPr/>
      </dsp:nvSpPr>
      <dsp:spPr>
        <a:xfrm>
          <a:off x="0" y="675074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8945E-4CCE-4EB9-860D-246A5F0DC068}">
      <dsp:nvSpPr>
        <dsp:cNvPr id="0" name=""/>
        <dsp:cNvSpPr/>
      </dsp:nvSpPr>
      <dsp:spPr>
        <a:xfrm>
          <a:off x="0" y="675075"/>
          <a:ext cx="8732960" cy="6750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Организације ООСО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675075"/>
        <a:ext cx="8732960" cy="675075"/>
      </dsp:txXfrm>
    </dsp:sp>
    <dsp:sp modelId="{6A46C273-6F77-48FC-83E5-632334C139EE}">
      <dsp:nvSpPr>
        <dsp:cNvPr id="0" name=""/>
        <dsp:cNvSpPr/>
      </dsp:nvSpPr>
      <dsp:spPr>
        <a:xfrm>
          <a:off x="0" y="1350149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EB28B-2FC5-44BE-B78F-38EEEE0FC9B9}">
      <dsp:nvSpPr>
        <dsp:cNvPr id="0" name=""/>
        <dsp:cNvSpPr/>
      </dsp:nvSpPr>
      <dsp:spPr>
        <a:xfrm>
          <a:off x="0" y="1350150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Буџетски фондови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1350150"/>
        <a:ext cx="8732960" cy="675075"/>
      </dsp:txXfrm>
    </dsp:sp>
    <dsp:sp modelId="{2C518251-9B47-4A82-A720-D2DCB72A37BA}">
      <dsp:nvSpPr>
        <dsp:cNvPr id="0" name=""/>
        <dsp:cNvSpPr/>
      </dsp:nvSpPr>
      <dsp:spPr>
        <a:xfrm>
          <a:off x="0" y="2025225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6889E-6720-48CC-9D78-86C655345528}">
      <dsp:nvSpPr>
        <dsp:cNvPr id="0" name=""/>
        <dsp:cNvSpPr/>
      </dsp:nvSpPr>
      <dsp:spPr>
        <a:xfrm>
          <a:off x="0" y="2025225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           Народна банка Србије у делу који се односи на употребу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јавних средстава 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2025225"/>
        <a:ext cx="8732960" cy="675075"/>
      </dsp:txXfrm>
    </dsp:sp>
    <dsp:sp modelId="{8C3E49CC-56D5-4376-AD09-77EFC711DE63}">
      <dsp:nvSpPr>
        <dsp:cNvPr id="0" name=""/>
        <dsp:cNvSpPr/>
      </dsp:nvSpPr>
      <dsp:spPr>
        <a:xfrm>
          <a:off x="0" y="2700299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23ACA-708B-4292-A907-A4F606B3D04D}">
      <dsp:nvSpPr>
        <dsp:cNvPr id="0" name=""/>
        <dsp:cNvSpPr/>
      </dsp:nvSpPr>
      <dsp:spPr>
        <a:xfrm>
          <a:off x="0" y="2700300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Јавна предузећа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2700300"/>
        <a:ext cx="8732960" cy="675075"/>
      </dsp:txXfrm>
    </dsp:sp>
    <dsp:sp modelId="{AFAE45CF-377B-4739-9359-E703AD44EFAC}">
      <dsp:nvSpPr>
        <dsp:cNvPr id="0" name=""/>
        <dsp:cNvSpPr/>
      </dsp:nvSpPr>
      <dsp:spPr>
        <a:xfrm>
          <a:off x="0" y="3375374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49DED-81CD-4CF4-AB90-DC75794CECAD}">
      <dsp:nvSpPr>
        <dsp:cNvPr id="0" name=""/>
        <dsp:cNvSpPr/>
      </dsp:nvSpPr>
      <dsp:spPr>
        <a:xfrm>
          <a:off x="0" y="3375375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Политичке странке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3375375"/>
        <a:ext cx="8732960" cy="675075"/>
      </dsp:txXfrm>
    </dsp:sp>
    <dsp:sp modelId="{A535F216-27D6-4A4C-B677-61533FDDDA24}">
      <dsp:nvSpPr>
        <dsp:cNvPr id="0" name=""/>
        <dsp:cNvSpPr/>
      </dsp:nvSpPr>
      <dsp:spPr>
        <a:xfrm>
          <a:off x="0" y="4050450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E573-FDE2-407A-B54E-B66A9B8E4004}">
      <dsp:nvSpPr>
        <dsp:cNvPr id="0" name=""/>
        <dsp:cNvSpPr/>
      </dsp:nvSpPr>
      <dsp:spPr>
        <a:xfrm>
          <a:off x="0" y="4050450"/>
          <a:ext cx="8732960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0" kern="1200" dirty="0" smtClean="0">
              <a:latin typeface="+mn-lt"/>
              <a:cs typeface="Times New Roman" panose="02020603050405020304" pitchFamily="18" charset="0"/>
            </a:rPr>
            <a:t>Корисници средстава и донација ЕУ</a:t>
          </a:r>
          <a:endParaRPr lang="en-US" sz="1800" b="0" kern="1200" dirty="0">
            <a:latin typeface="+mn-lt"/>
            <a:cs typeface="Times New Roman" panose="02020603050405020304" pitchFamily="18" charset="0"/>
          </a:endParaRPr>
        </a:p>
      </dsp:txBody>
      <dsp:txXfrm>
        <a:off x="0" y="4050450"/>
        <a:ext cx="8732960" cy="675075"/>
      </dsp:txXfrm>
    </dsp:sp>
    <dsp:sp modelId="{AF876EF7-0336-4163-80E0-77C326186FD5}">
      <dsp:nvSpPr>
        <dsp:cNvPr id="0" name=""/>
        <dsp:cNvSpPr/>
      </dsp:nvSpPr>
      <dsp:spPr>
        <a:xfrm>
          <a:off x="0" y="4725525"/>
          <a:ext cx="873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E9F24-4A36-4BB3-B93A-71FA5A96A82B}">
      <dsp:nvSpPr>
        <dsp:cNvPr id="0" name=""/>
        <dsp:cNvSpPr/>
      </dsp:nvSpPr>
      <dsp:spPr>
        <a:xfrm>
          <a:off x="0" y="4725525"/>
          <a:ext cx="8732960" cy="6750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Други субјекти који користе средства и имовину под контролом и на располагању Републике, територијалних аутономија, локалних власти или </a:t>
          </a:r>
          <a:r>
            <a:rPr lang="sr-Cyrl-CS" sz="1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организација обавезног социјалног осигурања</a:t>
          </a:r>
          <a:endParaRPr lang="en-US" sz="1800" b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4725525"/>
        <a:ext cx="8732960" cy="675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3939-74A8-450A-9664-245634F68719}">
      <dsp:nvSpPr>
        <dsp:cNvPr id="0" name=""/>
        <dsp:cNvSpPr/>
      </dsp:nvSpPr>
      <dsp:spPr>
        <a:xfrm>
          <a:off x="0" y="957510"/>
          <a:ext cx="8064896" cy="10373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1DA66-254A-4B63-85DC-E7107B4AAB9F}">
      <dsp:nvSpPr>
        <dsp:cNvPr id="0" name=""/>
        <dsp:cNvSpPr/>
      </dsp:nvSpPr>
      <dsp:spPr>
        <a:xfrm>
          <a:off x="592" y="0"/>
          <a:ext cx="1600180" cy="118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+mn-lt"/>
              <a:cs typeface="Times New Roman" panose="02020603050405020304" pitchFamily="18" charset="0"/>
            </a:rPr>
            <a:t>Предлог Програма ревизије</a:t>
          </a:r>
          <a:endParaRPr lang="en-US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592" y="0"/>
        <a:ext cx="1600180" cy="1180931"/>
      </dsp:txXfrm>
    </dsp:sp>
    <dsp:sp modelId="{FD64B7EF-A54C-4197-AAEF-81447989236C}">
      <dsp:nvSpPr>
        <dsp:cNvPr id="0" name=""/>
        <dsp:cNvSpPr/>
      </dsp:nvSpPr>
      <dsp:spPr>
        <a:xfrm>
          <a:off x="653067" y="1328547"/>
          <a:ext cx="295232" cy="295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F3755-B39A-4673-B4C0-8345F20B075E}">
      <dsp:nvSpPr>
        <dsp:cNvPr id="0" name=""/>
        <dsp:cNvSpPr/>
      </dsp:nvSpPr>
      <dsp:spPr>
        <a:xfrm>
          <a:off x="1680782" y="1771396"/>
          <a:ext cx="2216650" cy="118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+mn-lt"/>
              <a:cs typeface="Times New Roman" panose="02020603050405020304" pitchFamily="18" charset="0"/>
            </a:rPr>
            <a:t>Избор субјеката, предмета, обима и врста ревизије</a:t>
          </a:r>
          <a:endParaRPr lang="en-US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1680782" y="1771396"/>
        <a:ext cx="2216650" cy="1180931"/>
      </dsp:txXfrm>
    </dsp:sp>
    <dsp:sp modelId="{46470C49-94F7-418C-A85E-DEA0EC68B39F}">
      <dsp:nvSpPr>
        <dsp:cNvPr id="0" name=""/>
        <dsp:cNvSpPr/>
      </dsp:nvSpPr>
      <dsp:spPr>
        <a:xfrm>
          <a:off x="2641491" y="1328547"/>
          <a:ext cx="295232" cy="295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685FD-4524-466E-B60F-BABA5A8F58CF}">
      <dsp:nvSpPr>
        <dsp:cNvPr id="0" name=""/>
        <dsp:cNvSpPr/>
      </dsp:nvSpPr>
      <dsp:spPr>
        <a:xfrm>
          <a:off x="3977442" y="0"/>
          <a:ext cx="1600180" cy="118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+mn-lt"/>
              <a:cs typeface="Times New Roman" panose="02020603050405020304" pitchFamily="18" charset="0"/>
            </a:rPr>
            <a:t>Усвајање Програма ревизије</a:t>
          </a:r>
          <a:endParaRPr lang="en-US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3977442" y="0"/>
        <a:ext cx="1600180" cy="1180931"/>
      </dsp:txXfrm>
    </dsp:sp>
    <dsp:sp modelId="{9815A465-0007-4BC5-9893-5E4354ECEA53}">
      <dsp:nvSpPr>
        <dsp:cNvPr id="0" name=""/>
        <dsp:cNvSpPr/>
      </dsp:nvSpPr>
      <dsp:spPr>
        <a:xfrm>
          <a:off x="4629916" y="1328547"/>
          <a:ext cx="295232" cy="295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DC473-9CBE-4D20-80C4-2B4ACBD658B7}">
      <dsp:nvSpPr>
        <dsp:cNvPr id="0" name=""/>
        <dsp:cNvSpPr/>
      </dsp:nvSpPr>
      <dsp:spPr>
        <a:xfrm>
          <a:off x="5657632" y="1771396"/>
          <a:ext cx="1600180" cy="118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+mn-lt"/>
              <a:cs typeface="Times New Roman" panose="02020603050405020304" pitchFamily="18" charset="0"/>
            </a:rPr>
            <a:t>Измене и допуне програма</a:t>
          </a:r>
          <a:endParaRPr lang="en-US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5657632" y="1771396"/>
        <a:ext cx="1600180" cy="1180931"/>
      </dsp:txXfrm>
    </dsp:sp>
    <dsp:sp modelId="{630C54EC-20E1-4420-9A69-ACB0EFDD6968}">
      <dsp:nvSpPr>
        <dsp:cNvPr id="0" name=""/>
        <dsp:cNvSpPr/>
      </dsp:nvSpPr>
      <dsp:spPr>
        <a:xfrm>
          <a:off x="6310106" y="1328547"/>
          <a:ext cx="295232" cy="295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B2E13-198A-4E48-957F-0EBEE8ADFF1C}">
      <dsp:nvSpPr>
        <dsp:cNvPr id="0" name=""/>
        <dsp:cNvSpPr/>
      </dsp:nvSpPr>
      <dsp:spPr>
        <a:xfrm>
          <a:off x="0" y="710911"/>
          <a:ext cx="4554840" cy="45548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F1C371-5973-432D-A8D4-23BB89CDB98F}">
      <dsp:nvSpPr>
        <dsp:cNvPr id="0" name=""/>
        <dsp:cNvSpPr/>
      </dsp:nvSpPr>
      <dsp:spPr>
        <a:xfrm>
          <a:off x="2277420" y="710911"/>
          <a:ext cx="5313980" cy="455484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Буџет Републике Србије</a:t>
          </a:r>
          <a:endParaRPr lang="en-U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2277420" y="710911"/>
        <a:ext cx="5313980" cy="728774"/>
      </dsp:txXfrm>
    </dsp:sp>
    <dsp:sp modelId="{A3C3A0F2-E3EB-4C2C-800F-A3C940E96400}">
      <dsp:nvSpPr>
        <dsp:cNvPr id="0" name=""/>
        <dsp:cNvSpPr/>
      </dsp:nvSpPr>
      <dsp:spPr>
        <a:xfrm>
          <a:off x="478258" y="1439686"/>
          <a:ext cx="3598323" cy="359832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3DA92A-A8D5-4675-AADD-399E1FCE7511}">
      <dsp:nvSpPr>
        <dsp:cNvPr id="0" name=""/>
        <dsp:cNvSpPr/>
      </dsp:nvSpPr>
      <dsp:spPr>
        <a:xfrm>
          <a:off x="2277420" y="1439686"/>
          <a:ext cx="5313980" cy="359832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Организације обавезног социјалног осигурања</a:t>
          </a:r>
          <a:endParaRPr lang="en-U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2277420" y="1439686"/>
        <a:ext cx="5313980" cy="728774"/>
      </dsp:txXfrm>
    </dsp:sp>
    <dsp:sp modelId="{BC47E558-FAB7-4B37-AF77-A996F14C2F12}">
      <dsp:nvSpPr>
        <dsp:cNvPr id="0" name=""/>
        <dsp:cNvSpPr/>
      </dsp:nvSpPr>
      <dsp:spPr>
        <a:xfrm>
          <a:off x="956516" y="2168460"/>
          <a:ext cx="2641807" cy="2641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D2DE9D-46F0-414D-AED2-0866AB7424F8}">
      <dsp:nvSpPr>
        <dsp:cNvPr id="0" name=""/>
        <dsp:cNvSpPr/>
      </dsp:nvSpPr>
      <dsp:spPr>
        <a:xfrm>
          <a:off x="2277420" y="2168460"/>
          <a:ext cx="5313980" cy="264180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Одговарајући број јединица локалне самоуправе</a:t>
          </a:r>
          <a:endParaRPr lang="en-U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2277420" y="2168460"/>
        <a:ext cx="5313980" cy="728774"/>
      </dsp:txXfrm>
    </dsp:sp>
    <dsp:sp modelId="{69931427-6C38-41C7-9F17-18EBB6F71338}">
      <dsp:nvSpPr>
        <dsp:cNvPr id="0" name=""/>
        <dsp:cNvSpPr/>
      </dsp:nvSpPr>
      <dsp:spPr>
        <a:xfrm>
          <a:off x="1434774" y="2897235"/>
          <a:ext cx="1685290" cy="16852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DB13F-2B0E-483D-8CE6-9983ABB98F20}">
      <dsp:nvSpPr>
        <dsp:cNvPr id="0" name=""/>
        <dsp:cNvSpPr/>
      </dsp:nvSpPr>
      <dsp:spPr>
        <a:xfrm>
          <a:off x="2277420" y="2897235"/>
          <a:ext cx="5313980" cy="168529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Пословање</a:t>
          </a:r>
          <a:r>
            <a:rPr lang="sr-Cyrl-RS" sz="16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НБС које се односи на коришћење јавних средстава </a:t>
          </a:r>
          <a:endParaRPr lang="en-U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2277420" y="2897235"/>
        <a:ext cx="5313980" cy="728774"/>
      </dsp:txXfrm>
    </dsp:sp>
    <dsp:sp modelId="{70E37FA2-BDAE-4B6F-B0E7-4BB219288542}">
      <dsp:nvSpPr>
        <dsp:cNvPr id="0" name=""/>
        <dsp:cNvSpPr/>
      </dsp:nvSpPr>
      <dsp:spPr>
        <a:xfrm>
          <a:off x="1913032" y="3626009"/>
          <a:ext cx="728774" cy="7287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5C90E2-C0E1-46BD-9930-89DEE0126244}">
      <dsp:nvSpPr>
        <dsp:cNvPr id="0" name=""/>
        <dsp:cNvSpPr/>
      </dsp:nvSpPr>
      <dsp:spPr>
        <a:xfrm>
          <a:off x="2277420" y="3523317"/>
          <a:ext cx="5313980" cy="120578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0" kern="1200" dirty="0" smtClean="0">
              <a:latin typeface="+mn-lt"/>
              <a:cs typeface="Times New Roman" panose="02020603050405020304" pitchFamily="18" charset="0"/>
            </a:rPr>
            <a:t>Одговарајући број јавних предузећа, привредних друштава и других правних лица које је основао директни или индиректни корисник јавних средстава и код којих има учешће у капиталу односно управљању </a:t>
          </a:r>
          <a:endParaRPr lang="en-U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2277420" y="3523317"/>
        <a:ext cx="5313980" cy="12057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9A1F-171C-437B-A812-D0A76094BB93}">
      <dsp:nvSpPr>
        <dsp:cNvPr id="0" name=""/>
        <dsp:cNvSpPr/>
      </dsp:nvSpPr>
      <dsp:spPr>
        <a:xfrm>
          <a:off x="87000" y="0"/>
          <a:ext cx="4135106" cy="44644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08000"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800" b="1" i="0" kern="1200" dirty="0" smtClean="0"/>
        </a:p>
        <a:p>
          <a:pPr marL="108000"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Cyrl-RS" sz="1800" b="1" i="0" kern="1200" dirty="0" smtClean="0"/>
            <a:t>Неквалификовано</a:t>
          </a:r>
          <a:r>
            <a:rPr lang="en-US" sz="1800" b="1" i="0" kern="1200" dirty="0" smtClean="0"/>
            <a:t> </a:t>
          </a:r>
          <a:r>
            <a:rPr lang="sr-Cyrl-RS" sz="1800" b="1" i="0" kern="1200" dirty="0" smtClean="0"/>
            <a:t>мишљење</a:t>
          </a:r>
          <a:r>
            <a:rPr lang="sr-Latn-RS" sz="1800" b="1" i="0" kern="1200" dirty="0" smtClean="0"/>
            <a:t> </a:t>
          </a:r>
          <a:r>
            <a:rPr lang="sr-Latn-RS" sz="1600" b="1" kern="1200" dirty="0" smtClean="0"/>
            <a:t>– </a:t>
          </a:r>
          <a:r>
            <a:rPr lang="sr-Cyrl-RS" sz="1600" kern="1200" dirty="0" smtClean="0"/>
            <a:t>изражава се  када се закључи да финансијски извештаји субјекта ревизије на истинит, објективан и поуздан начин, </a:t>
          </a:r>
          <a:r>
            <a:rPr lang="sr-Cyrl-RS" sz="1600" b="1" kern="1200" dirty="0" smtClean="0"/>
            <a:t>у свим значајним аспектима</a:t>
          </a:r>
          <a:r>
            <a:rPr lang="sr-Cyrl-RS" sz="1600" kern="1200" dirty="0" smtClean="0"/>
            <a:t>  приказују финансијско стање, резултате  пословања и извршење буџета у складу са рачуноводственим стандардима  и важећим прописима</a:t>
          </a:r>
          <a:endParaRPr lang="en-US" sz="1600" kern="1200" dirty="0"/>
        </a:p>
      </dsp:txBody>
      <dsp:txXfrm>
        <a:off x="87000" y="0"/>
        <a:ext cx="4135106" cy="1339348"/>
      </dsp:txXfrm>
    </dsp:sp>
    <dsp:sp modelId="{B74A2AB8-A19F-4230-9EB4-CAFA0C2F84C8}">
      <dsp:nvSpPr>
        <dsp:cNvPr id="0" name=""/>
        <dsp:cNvSpPr/>
      </dsp:nvSpPr>
      <dsp:spPr>
        <a:xfrm>
          <a:off x="307286" y="3672421"/>
          <a:ext cx="3679848" cy="7315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Позитивно мишљење</a:t>
          </a:r>
          <a:endParaRPr lang="en-US" sz="2600" b="0" i="0" kern="1200" dirty="0"/>
        </a:p>
      </dsp:txBody>
      <dsp:txXfrm>
        <a:off x="328712" y="3693847"/>
        <a:ext cx="3636996" cy="688693"/>
      </dsp:txXfrm>
    </dsp:sp>
    <dsp:sp modelId="{097AE378-6FC7-4D2E-8BB8-247733493319}">
      <dsp:nvSpPr>
        <dsp:cNvPr id="0" name=""/>
        <dsp:cNvSpPr/>
      </dsp:nvSpPr>
      <dsp:spPr>
        <a:xfrm>
          <a:off x="4449538" y="0"/>
          <a:ext cx="4135106" cy="44644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   </a:t>
          </a:r>
          <a:endParaRPr lang="sr-Cyrl-RS" sz="1800" b="1" i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 </a:t>
          </a:r>
          <a:r>
            <a:rPr lang="sr-Cyrl-RS" sz="1800" b="1" i="0" kern="1200" dirty="0" smtClean="0"/>
            <a:t>Квалификовано</a:t>
          </a:r>
          <a:r>
            <a:rPr lang="en-US" sz="1800" b="1" i="0" kern="1200" dirty="0" smtClean="0"/>
            <a:t> </a:t>
          </a:r>
          <a:r>
            <a:rPr lang="sr-Cyrl-RS" sz="1800" b="1" i="0" kern="1200" dirty="0" smtClean="0"/>
            <a:t>мишљење</a:t>
          </a:r>
          <a:r>
            <a:rPr lang="en-US" sz="1800" b="0" i="0" kern="1200" dirty="0" smtClean="0"/>
            <a:t> </a:t>
          </a:r>
          <a:r>
            <a:rPr lang="sr-Latn-RS" sz="1800" b="0" kern="1200" dirty="0" smtClean="0"/>
            <a:t>– </a:t>
          </a:r>
          <a:r>
            <a:rPr lang="sr-Cyrl-RS" sz="1600" kern="1200" dirty="0" smtClean="0"/>
            <a:t>изражава се  када се закључи да финансијски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извештаји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у</a:t>
          </a:r>
          <a:r>
            <a:rPr lang="en-US" sz="1600" kern="1200" dirty="0" smtClean="0"/>
            <a:t> </a:t>
          </a:r>
          <a:r>
            <a:rPr lang="sr-Cyrl-RS" sz="1600" kern="1200" dirty="0" smtClean="0"/>
            <a:t>целини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нису</a:t>
          </a:r>
          <a:r>
            <a:rPr lang="en-US" sz="1600" kern="1200" dirty="0" smtClean="0"/>
            <a:t> </a:t>
          </a:r>
          <a:r>
            <a:rPr lang="sr-Cyrl-RS" sz="1600" kern="1200" dirty="0" smtClean="0"/>
            <a:t>ослобођени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материјално</a:t>
          </a:r>
          <a:r>
            <a:rPr lang="en-US" sz="1600" kern="1200" dirty="0" smtClean="0"/>
            <a:t> </a:t>
          </a:r>
          <a:r>
            <a:rPr lang="sr-Cyrl-RS" sz="1600" kern="1200" dirty="0" smtClean="0"/>
            <a:t>погрешних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исказивања</a:t>
          </a:r>
          <a:r>
            <a:rPr lang="en-US" sz="1600" kern="1200" dirty="0" smtClean="0"/>
            <a:t>, </a:t>
          </a:r>
          <a:r>
            <a:rPr lang="sr-Cyrl-RS" sz="1600" kern="1200" dirty="0" smtClean="0"/>
            <a:t>или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није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било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могуће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прибавити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довољно</a:t>
          </a:r>
          <a:r>
            <a:rPr lang="en-US" sz="1600" kern="1200" dirty="0" smtClean="0"/>
            <a:t> </a:t>
          </a:r>
          <a:r>
            <a:rPr lang="sr-Cyrl-RS" sz="1600" kern="1200" dirty="0" smtClean="0"/>
            <a:t>задовољавајућих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ревизијских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 доказа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4449538" y="0"/>
        <a:ext cx="4135106" cy="1339348"/>
      </dsp:txXfrm>
    </dsp:sp>
    <dsp:sp modelId="{68F78F22-713A-4AE9-99B1-4446A719F087}">
      <dsp:nvSpPr>
        <dsp:cNvPr id="0" name=""/>
        <dsp:cNvSpPr/>
      </dsp:nvSpPr>
      <dsp:spPr>
        <a:xfrm>
          <a:off x="4800344" y="2160244"/>
          <a:ext cx="3777800" cy="735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Мишљење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са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резервом</a:t>
          </a:r>
          <a:endParaRPr lang="en-US" sz="2600" b="0" i="0" kern="1200" dirty="0"/>
        </a:p>
      </dsp:txBody>
      <dsp:txXfrm>
        <a:off x="4821884" y="2181784"/>
        <a:ext cx="3734720" cy="692354"/>
      </dsp:txXfrm>
    </dsp:sp>
    <dsp:sp modelId="{6FADE12B-622A-433E-91B3-064FA51F0322}">
      <dsp:nvSpPr>
        <dsp:cNvPr id="0" name=""/>
        <dsp:cNvSpPr/>
      </dsp:nvSpPr>
      <dsp:spPr>
        <a:xfrm>
          <a:off x="4800344" y="3060583"/>
          <a:ext cx="3777800" cy="560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Негативно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мишљење</a:t>
          </a:r>
          <a:endParaRPr lang="en-US" sz="2600" b="0" i="0" kern="1200" dirty="0"/>
        </a:p>
      </dsp:txBody>
      <dsp:txXfrm>
        <a:off x="4816769" y="3077008"/>
        <a:ext cx="3744950" cy="527946"/>
      </dsp:txXfrm>
    </dsp:sp>
    <dsp:sp modelId="{FAB3238A-73B8-4C2A-A891-CF62178C7DDE}">
      <dsp:nvSpPr>
        <dsp:cNvPr id="0" name=""/>
        <dsp:cNvSpPr/>
      </dsp:nvSpPr>
      <dsp:spPr>
        <a:xfrm>
          <a:off x="4800360" y="3791020"/>
          <a:ext cx="3777767" cy="659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Уздржавајуће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мишљење</a:t>
          </a:r>
          <a:r>
            <a:rPr lang="sr-Latn-RS" sz="2600" b="0" i="0" kern="1200" dirty="0" smtClean="0"/>
            <a:t> </a:t>
          </a:r>
          <a:endParaRPr lang="en-US" sz="2600" b="0" i="0" kern="1200" dirty="0"/>
        </a:p>
      </dsp:txBody>
      <dsp:txXfrm>
        <a:off x="4819679" y="3810339"/>
        <a:ext cx="3739129" cy="620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5836F-1F38-43D4-A753-4F30D47582D8}">
      <dsp:nvSpPr>
        <dsp:cNvPr id="0" name=""/>
        <dsp:cNvSpPr/>
      </dsp:nvSpPr>
      <dsp:spPr>
        <a:xfrm rot="5400000">
          <a:off x="-200458" y="403561"/>
          <a:ext cx="2226903" cy="155883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/>
            <a:t>5</a:t>
          </a:r>
          <a:r>
            <a:rPr lang="en-US" sz="3400" kern="1200" dirty="0" smtClean="0"/>
            <a:t>8</a:t>
          </a:r>
          <a:endParaRPr lang="en-US" sz="3400" kern="1200" dirty="0"/>
        </a:p>
      </dsp:txBody>
      <dsp:txXfrm rot="-5400000">
        <a:off x="133578" y="848941"/>
        <a:ext cx="1558832" cy="668071"/>
      </dsp:txXfrm>
    </dsp:sp>
    <dsp:sp modelId="{2FA0E7C4-0924-4F73-B3B7-46FC1D100C30}">
      <dsp:nvSpPr>
        <dsp:cNvPr id="0" name=""/>
        <dsp:cNvSpPr/>
      </dsp:nvSpPr>
      <dsp:spPr>
        <a:xfrm rot="5400000">
          <a:off x="4351648" y="-2356465"/>
          <a:ext cx="1447487" cy="6298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Систематизовано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Београд - </a:t>
          </a:r>
          <a:r>
            <a:rPr lang="en-US" sz="2800" kern="1200" dirty="0" smtClean="0"/>
            <a:t>32</a:t>
          </a:r>
          <a:r>
            <a:rPr lang="sr-Cyrl-RS" sz="2800" kern="1200" dirty="0" smtClean="0"/>
            <a:t>, Ниш - </a:t>
          </a:r>
          <a:r>
            <a:rPr lang="en-US" sz="2800" kern="1200" dirty="0" smtClean="0"/>
            <a:t>10</a:t>
          </a:r>
          <a:r>
            <a:rPr lang="sr-Cyrl-RS" sz="2800" kern="1200" dirty="0" smtClean="0"/>
            <a:t>, Нови Сад - </a:t>
          </a:r>
          <a:r>
            <a:rPr lang="en-US" sz="2800" kern="1200" dirty="0" smtClean="0"/>
            <a:t>8</a:t>
          </a:r>
          <a:r>
            <a:rPr lang="sr-Cyrl-RS" sz="2800" kern="1200" dirty="0" smtClean="0"/>
            <a:t>, Крагујев</a:t>
          </a:r>
          <a:r>
            <a:rPr lang="en-US" sz="2800" kern="1200" dirty="0" smtClean="0"/>
            <a:t>a</a:t>
          </a:r>
          <a:r>
            <a:rPr lang="sr-Cyrl-RS" sz="2800" kern="1200" dirty="0" smtClean="0"/>
            <a:t>ц -  </a:t>
          </a:r>
          <a:r>
            <a:rPr lang="en-US" sz="2800" kern="1200" dirty="0" smtClean="0"/>
            <a:t>8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926125" y="139718"/>
        <a:ext cx="6227874" cy="1306167"/>
      </dsp:txXfrm>
    </dsp:sp>
    <dsp:sp modelId="{12D5BCC6-FBA3-47C2-A979-5765599B2568}">
      <dsp:nvSpPr>
        <dsp:cNvPr id="0" name=""/>
        <dsp:cNvSpPr/>
      </dsp:nvSpPr>
      <dsp:spPr>
        <a:xfrm rot="5400000">
          <a:off x="-187286" y="2210003"/>
          <a:ext cx="2226903" cy="170000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/>
            <a:t>3</a:t>
          </a:r>
          <a:r>
            <a:rPr lang="en-US" sz="3400" kern="1200" dirty="0" smtClean="0"/>
            <a:t>4</a:t>
          </a:r>
          <a:endParaRPr lang="en-US" sz="3400" kern="1200" dirty="0"/>
        </a:p>
      </dsp:txBody>
      <dsp:txXfrm rot="-5400000">
        <a:off x="76166" y="2796551"/>
        <a:ext cx="1700000" cy="526903"/>
      </dsp:txXfrm>
    </dsp:sp>
    <dsp:sp modelId="{70595467-23E3-4312-A2F0-02ED80C1BE0B}">
      <dsp:nvSpPr>
        <dsp:cNvPr id="0" name=""/>
        <dsp:cNvSpPr/>
      </dsp:nvSpPr>
      <dsp:spPr>
        <a:xfrm rot="5400000">
          <a:off x="4376620" y="-503838"/>
          <a:ext cx="1452018" cy="6348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Попуњено до краја новембра 2015.године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800" kern="1200" dirty="0" smtClean="0"/>
            <a:t>5</a:t>
          </a:r>
          <a:r>
            <a:rPr lang="en-US" sz="2800" kern="1200" dirty="0" smtClean="0"/>
            <a:t>8</a:t>
          </a:r>
          <a:r>
            <a:rPr lang="sr-Cyrl-RS" sz="2800" kern="1200" dirty="0" smtClean="0"/>
            <a:t>%</a:t>
          </a:r>
          <a:endParaRPr lang="en-US" sz="2800" kern="1200" dirty="0"/>
        </a:p>
      </dsp:txBody>
      <dsp:txXfrm rot="-5400000">
        <a:off x="1928496" y="2015168"/>
        <a:ext cx="6277384" cy="13102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7D23-50CD-4150-978B-4EE996913102}">
      <dsp:nvSpPr>
        <dsp:cNvPr id="0" name=""/>
        <dsp:cNvSpPr/>
      </dsp:nvSpPr>
      <dsp:spPr>
        <a:xfrm>
          <a:off x="0" y="36002"/>
          <a:ext cx="7093877" cy="1458162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7B6AB-FFBE-41A2-8FF5-F5F05502AC2D}">
      <dsp:nvSpPr>
        <dsp:cNvPr id="0" name=""/>
        <dsp:cNvSpPr/>
      </dsp:nvSpPr>
      <dsp:spPr>
        <a:xfrm>
          <a:off x="508039" y="256383"/>
          <a:ext cx="963306" cy="9453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96B0-5D92-4E2C-B258-6A416A44436F}">
      <dsp:nvSpPr>
        <dsp:cNvPr id="0" name=""/>
        <dsp:cNvSpPr/>
      </dsp:nvSpPr>
      <dsp:spPr>
        <a:xfrm rot="10800000">
          <a:off x="214769" y="1458162"/>
          <a:ext cx="1549845" cy="178219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500" kern="1200" dirty="0" smtClean="0">
            <a:solidFill>
              <a:schemeClr val="bg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500" kern="1200" dirty="0" smtClean="0">
            <a:solidFill>
              <a:schemeClr val="bg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Републички фонд за здравствено осигурање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262432" y="1458162"/>
        <a:ext cx="1454519" cy="1734535"/>
      </dsp:txXfrm>
    </dsp:sp>
    <dsp:sp modelId="{F2AB4BDE-24B5-4132-88B4-1A09434E1835}">
      <dsp:nvSpPr>
        <dsp:cNvPr id="0" name=""/>
        <dsp:cNvSpPr/>
      </dsp:nvSpPr>
      <dsp:spPr>
        <a:xfrm>
          <a:off x="2187599" y="194421"/>
          <a:ext cx="1154046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52009-84DA-4986-B152-BEB93D5FB1CF}">
      <dsp:nvSpPr>
        <dsp:cNvPr id="0" name=""/>
        <dsp:cNvSpPr/>
      </dsp:nvSpPr>
      <dsp:spPr>
        <a:xfrm rot="10800000">
          <a:off x="1919600" y="1458162"/>
          <a:ext cx="1549845" cy="178219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Национална служба за запошљавање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1967263" y="1458162"/>
        <a:ext cx="1454519" cy="1734535"/>
      </dsp:txXfrm>
    </dsp:sp>
    <dsp:sp modelId="{203AB15B-DFD5-4433-A9ED-109C6DC364EF}">
      <dsp:nvSpPr>
        <dsp:cNvPr id="0" name=""/>
        <dsp:cNvSpPr/>
      </dsp:nvSpPr>
      <dsp:spPr>
        <a:xfrm>
          <a:off x="3798966" y="194421"/>
          <a:ext cx="1200774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386A5-7F49-40E0-A057-1100EE83A4F6}">
      <dsp:nvSpPr>
        <dsp:cNvPr id="0" name=""/>
        <dsp:cNvSpPr/>
      </dsp:nvSpPr>
      <dsp:spPr>
        <a:xfrm rot="10800000">
          <a:off x="3624430" y="1458162"/>
          <a:ext cx="1549845" cy="178219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solidFill>
                <a:schemeClr val="bg1"/>
              </a:solidFill>
            </a:rPr>
            <a:t>Републички фонд за пензијско и инвалидско осигурање</a:t>
          </a:r>
          <a:endParaRPr lang="en-US" sz="1500" kern="1200" dirty="0">
            <a:solidFill>
              <a:schemeClr val="bg1"/>
            </a:solidFill>
          </a:endParaRPr>
        </a:p>
      </dsp:txBody>
      <dsp:txXfrm rot="10800000">
        <a:off x="3672093" y="1458162"/>
        <a:ext cx="1454519" cy="1734535"/>
      </dsp:txXfrm>
    </dsp:sp>
    <dsp:sp modelId="{70202852-A672-4C75-95FD-013243CF4E70}">
      <dsp:nvSpPr>
        <dsp:cNvPr id="0" name=""/>
        <dsp:cNvSpPr/>
      </dsp:nvSpPr>
      <dsp:spPr>
        <a:xfrm>
          <a:off x="5432697" y="194421"/>
          <a:ext cx="1342972" cy="106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0C01-4F3B-4AC3-9846-33B2CEFDD7EE}">
      <dsp:nvSpPr>
        <dsp:cNvPr id="0" name=""/>
        <dsp:cNvSpPr/>
      </dsp:nvSpPr>
      <dsp:spPr>
        <a:xfrm rot="10800000">
          <a:off x="5329261" y="1458162"/>
          <a:ext cx="1549845" cy="178219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5376924" y="1458162"/>
        <a:ext cx="1454519" cy="173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0.21942</cdr:x>
      <cdr:y>0.40621</cdr:y>
    </cdr:from>
    <cdr:to>
      <cdr:x>0.43041</cdr:x>
      <cdr:y>0.74781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72208" y="2160240"/>
          <a:ext cx="1800200" cy="181665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0.61444</cdr:x>
      <cdr:y>0.40859</cdr:y>
    </cdr:from>
    <cdr:to>
      <cdr:x>0.6546</cdr:x>
      <cdr:y>0.46773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8104" y="1989905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46%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0.44575</cdr:x>
      <cdr:y>0.14245</cdr:y>
    </cdr:from>
    <cdr:to>
      <cdr:x>0.49395</cdr:x>
      <cdr:y>0.21638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95921" y="693761"/>
          <a:ext cx="432063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2%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0.40559</cdr:x>
      <cdr:y>0.18681</cdr:y>
    </cdr:from>
    <cdr:to>
      <cdr:x>0.44575</cdr:x>
      <cdr:y>0.24595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35896" y="909785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5%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0.30117</cdr:x>
      <cdr:y>0.33466</cdr:y>
    </cdr:from>
    <cdr:to>
      <cdr:x>0.34783</cdr:x>
      <cdr:y>0.3938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99792" y="1629865"/>
          <a:ext cx="41828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25%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0.37346</cdr:x>
      <cdr:y>0.65994</cdr:y>
    </cdr:from>
    <cdr:to>
      <cdr:x>0.42165</cdr:x>
      <cdr:y>0.71908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47864" y="3214041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22%</a:t>
          </a:r>
          <a:endParaRPr lang="en-US" sz="20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0.33259</cdr:x>
      <cdr:y>0.10457</cdr:y>
    </cdr:from>
    <cdr:to>
      <cdr:x>0.4981</cdr:x>
      <cdr:y>0.17926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981466" y="504056"/>
          <a:ext cx="1483701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0.38881</cdr:x>
      <cdr:y>0.55271</cdr:y>
    </cdr:from>
    <cdr:to>
      <cdr:x>0.43503</cdr:x>
      <cdr:y>0.61246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5522" y="2664296"/>
          <a:ext cx="4143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dirty="0" smtClean="0"/>
            <a:t>68</a:t>
          </a:r>
          <a:r>
            <a:rPr lang="sr-Latn-RS" sz="2000" b="1" dirty="0" smtClean="0"/>
            <a:t>%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0.5334</cdr:x>
      <cdr:y>0.16432</cdr:y>
    </cdr:from>
    <cdr:to>
      <cdr:x>0.57356</cdr:x>
      <cdr:y>0.22407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81666" y="792088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10%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0.62176</cdr:x>
      <cdr:y>0.17926</cdr:y>
    </cdr:from>
    <cdr:to>
      <cdr:x>0.66192</cdr:x>
      <cdr:y>0.23901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73754" y="86409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3%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0.66192</cdr:x>
      <cdr:y>0.3137</cdr:y>
    </cdr:from>
    <cdr:to>
      <cdr:x>0.71012</cdr:x>
      <cdr:y>0.37345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33794" y="151216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13%</a:t>
          </a:r>
          <a:endParaRPr lang="en-US" sz="2000" b="0" dirty="0"/>
        </a:p>
      </cdr:txBody>
    </cdr:sp>
  </cdr:relSizeAnchor>
  <cdr:relSizeAnchor xmlns:cdr="http://schemas.openxmlformats.org/drawingml/2006/chartDrawing">
    <cdr:from>
      <cdr:x>0.68602</cdr:x>
      <cdr:y>0.47802</cdr:y>
    </cdr:from>
    <cdr:to>
      <cdr:x>0.72618</cdr:x>
      <cdr:y>0.53777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49818" y="230425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2000" b="0" dirty="0" smtClean="0"/>
            <a:t>6%</a:t>
          </a:r>
          <a:endParaRPr lang="en-US" sz="20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0.34711</cdr:x>
      <cdr:y>0.54999</cdr:y>
    </cdr:from>
    <cdr:to>
      <cdr:x>0.43156</cdr:x>
      <cdr:y>0.69244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5" y="3058144"/>
          <a:ext cx="735819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2000" dirty="0" smtClean="0"/>
            <a:t>94%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0.64415</cdr:x>
      <cdr:y>0.22623</cdr:y>
    </cdr:from>
    <cdr:to>
      <cdr:x>0.72771</cdr:x>
      <cdr:y>0.30393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12461" y="1257944"/>
          <a:ext cx="72805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2000" dirty="0" smtClean="0"/>
            <a:t>4%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0.57025</cdr:x>
      <cdr:y>0.14853</cdr:y>
    </cdr:from>
    <cdr:to>
      <cdr:x>0.6281</cdr:x>
      <cdr:y>0.21328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68552" y="825896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2000" dirty="0" smtClean="0"/>
            <a:t>2%</a:t>
          </a:r>
          <a:endParaRPr lang="en-US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0.20718</cdr:x>
      <cdr:y>0.05024</cdr:y>
    </cdr:from>
    <cdr:to>
      <cdr:x>0.70522</cdr:x>
      <cdr:y>0.15072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88032"/>
          <a:ext cx="45005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400" dirty="0" smtClean="0"/>
            <a:t>Остали расходи и издаци који нису ревидирани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0.1275</cdr:x>
      <cdr:y>0.10048</cdr:y>
    </cdr:from>
    <cdr:to>
      <cdr:x>0.19921</cdr:x>
      <cdr:y>0.13816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1152128" y="576064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0.10484</cdr:x>
      <cdr:y>0.02512</cdr:y>
    </cdr:from>
    <cdr:to>
      <cdr:x>0.16129</cdr:x>
      <cdr:y>0.07536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4401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b="1" dirty="0" smtClean="0"/>
            <a:t>77%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0.20161</cdr:x>
      <cdr:y>0.51495</cdr:y>
    </cdr:from>
    <cdr:to>
      <cdr:x>0.25806</cdr:x>
      <cdr:y>0.57775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2952319"/>
          <a:ext cx="504042" cy="36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b="1" dirty="0" smtClean="0"/>
            <a:t>71%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0.30645</cdr:x>
      <cdr:y>0.1884</cdr:y>
    </cdr:from>
    <cdr:to>
      <cdr:x>0.35484</cdr:x>
      <cdr:y>0.2826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1080120"/>
          <a:ext cx="432074" cy="540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b="1" dirty="0" smtClean="0"/>
            <a:t>82%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0.40323</cdr:x>
      <cdr:y>0.47727</cdr:y>
    </cdr:from>
    <cdr:to>
      <cdr:x>0.45968</cdr:x>
      <cdr:y>0.54006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00400" y="2736304"/>
          <a:ext cx="504042" cy="359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b="1" dirty="0" smtClean="0"/>
            <a:t>68%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0.51613</cdr:x>
      <cdr:y>0.66566</cdr:y>
    </cdr:from>
    <cdr:to>
      <cdr:x>0.57258</cdr:x>
      <cdr:y>0.7159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381642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b="1" dirty="0" smtClean="0"/>
            <a:t>78%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0.6129</cdr:x>
      <cdr:y>0.1256</cdr:y>
    </cdr:from>
    <cdr:to>
      <cdr:x>0.66209</cdr:x>
      <cdr:y>0.17584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472607" y="720080"/>
          <a:ext cx="43923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b="1" dirty="0" smtClean="0"/>
            <a:t>78%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0.71722</cdr:x>
      <cdr:y>0.47727</cdr:y>
    </cdr:from>
    <cdr:to>
      <cdr:x>0.76964</cdr:x>
      <cdr:y>0.53379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404016" y="2736304"/>
          <a:ext cx="4680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100" b="1" dirty="0" smtClean="0"/>
            <a:t>69%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0.82255</cdr:x>
      <cdr:y>0.61491</cdr:y>
    </cdr:from>
    <cdr:to>
      <cdr:x>0.86287</cdr:x>
      <cdr:y>0.66515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344562" y="352542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Cyrl-RS" b="1" dirty="0" smtClean="0"/>
            <a:t>100%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0.92669</cdr:x>
      <cdr:y>0.48983</cdr:y>
    </cdr:from>
    <cdr:to>
      <cdr:x>0.96459</cdr:x>
      <cdr:y>0.54007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74446" y="2808312"/>
          <a:ext cx="3383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100" b="1" dirty="0" smtClean="0"/>
            <a:t>76%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TimesRoman" pitchFamily="2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TimesRoman" pitchFamily="2" charset="0"/>
                <a:cs typeface="+mn-cs"/>
              </a:defRPr>
            </a:lvl1pPr>
          </a:lstStyle>
          <a:p>
            <a:pPr>
              <a:defRPr/>
            </a:pPr>
            <a:fld id="{028BD259-AA48-4AFD-B777-FD1057E3613B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TimesRoman" pitchFamily="2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TimesRoman" pitchFamily="2" charset="0"/>
                <a:cs typeface="+mn-cs"/>
              </a:defRPr>
            </a:lvl1pPr>
          </a:lstStyle>
          <a:p>
            <a:pPr>
              <a:defRPr/>
            </a:pPr>
            <a:fld id="{9A7B31FB-EC96-4606-84ED-6FB5F9FA3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5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F6C1F6-F808-44F3-9E44-2B6D1365E615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36C706-D9F8-4A4D-B243-2757C6A76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200" b="0" dirty="0" smtClean="0">
                <a:latin typeface="+mn-lt"/>
              </a:rPr>
              <a:t>План мреже здравствених установа – 384 (Број</a:t>
            </a:r>
            <a:r>
              <a:rPr lang="sr-Cyrl-RS" sz="1200" b="0" baseline="0" dirty="0" smtClean="0">
                <a:latin typeface="+mn-lt"/>
              </a:rPr>
              <a:t> ЗУ према Уредби о плану мреже здравствених установа („Службени гласник РС“, бр. </a:t>
            </a:r>
            <a:r>
              <a:rPr lang="nn-NO" dirty="0" smtClean="0"/>
              <a:t>42/2006, 119/2007, 84/2008, 71/2009, 85/2009, 24/2010, 6/2012, 37/2012 </a:t>
            </a:r>
            <a:r>
              <a:rPr lang="sr-Cyrl-RS" dirty="0" smtClean="0"/>
              <a:t>и </a:t>
            </a:r>
            <a:r>
              <a:rPr lang="nn-NO" dirty="0" smtClean="0"/>
              <a:t>8/2014</a:t>
            </a:r>
            <a:r>
              <a:rPr lang="sr-Cyrl-RS" dirty="0" smtClean="0"/>
              <a:t>)</a:t>
            </a:r>
            <a:endParaRPr lang="sr-Cyrl-RS" sz="12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2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200" b="0" dirty="0" smtClean="0">
                <a:latin typeface="+mn-lt"/>
              </a:rPr>
              <a:t>Предрачун средстава за 2014. годину – 348 здравствених установа и 55 установа социјалне заштите (према Правилнику о уговарању здравствене заштите</a:t>
            </a:r>
            <a:r>
              <a:rPr lang="sr-Cyrl-RS" sz="1200" b="0" baseline="0" dirty="0" smtClean="0">
                <a:latin typeface="+mn-lt"/>
              </a:rPr>
              <a:t> из обавезног здравственог осигурања са даваоцима здравствених слуга за 2014. годину („Службени гласник РС“, бр. </a:t>
            </a:r>
            <a:r>
              <a:rPr lang="it-IT" dirty="0" smtClean="0"/>
              <a:t>115/2013, 24/2014, 33/2014, 50/2014, 71/2014, 86/2014, 142/2014, 146/2014 – </a:t>
            </a:r>
            <a:r>
              <a:rPr lang="sr-Cyrl-RS" dirty="0" smtClean="0"/>
              <a:t>испр.</a:t>
            </a:r>
            <a:r>
              <a:rPr lang="it-IT" dirty="0" smtClean="0"/>
              <a:t> </a:t>
            </a:r>
            <a:r>
              <a:rPr lang="sr-Cyrl-RS" dirty="0" smtClean="0"/>
              <a:t>и</a:t>
            </a:r>
            <a:r>
              <a:rPr lang="it-IT" dirty="0" smtClean="0"/>
              <a:t> 9/2015 - </a:t>
            </a:r>
            <a:r>
              <a:rPr lang="sr-Cyrl-RS" dirty="0" smtClean="0"/>
              <a:t>испр</a:t>
            </a:r>
            <a:r>
              <a:rPr lang="it-IT" dirty="0" smtClean="0"/>
              <a:t>.)</a:t>
            </a:r>
            <a:r>
              <a:rPr lang="sr-Cyrl-RS" sz="1200" b="0" baseline="0" dirty="0" smtClean="0">
                <a:latin typeface="+mn-lt"/>
              </a:rPr>
              <a:t>  </a:t>
            </a:r>
            <a:endParaRPr lang="sr-Cyrl-RS" sz="12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2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200" b="0" dirty="0" smtClean="0">
                <a:latin typeface="+mn-lt"/>
              </a:rPr>
              <a:t>Правилник о списку корисника јавних средстава – 339 корисника средстава РФЗО (2013) – („Службени гласник РС“, бр.  120/2013) односно 351 корисник средстава РФЗО (2015)  - („Службени гласник РС“, бр.  146/2014)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2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200" b="0" dirty="0" smtClean="0">
                <a:latin typeface="+mn-lt"/>
              </a:rPr>
              <a:t>Годишњи консолидовани финасијски извештај о извршењу расхода и издатака и прихода и примања за 2013. годину </a:t>
            </a:r>
            <a:r>
              <a:rPr lang="sr-Cyrl-RS" sz="1200" b="0" dirty="0" smtClean="0"/>
              <a:t>–</a:t>
            </a:r>
            <a:r>
              <a:rPr lang="sr-Cyrl-RS" sz="1200" b="0" dirty="0" smtClean="0">
                <a:latin typeface="+mn-lt"/>
              </a:rPr>
              <a:t> 346 корисника средстава РФЗО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2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Ф</a:t>
            </a:r>
            <a:r>
              <a:rPr lang="en-US" dirty="0" smtClean="0"/>
              <a:t>инансијски план </a:t>
            </a:r>
            <a:r>
              <a:rPr lang="sr-Cyrl-RS" dirty="0" smtClean="0"/>
              <a:t>РФЗО</a:t>
            </a:r>
            <a:r>
              <a:rPr lang="en-US" dirty="0" smtClean="0"/>
              <a:t> доноси </a:t>
            </a:r>
            <a:r>
              <a:rPr lang="sr-Cyrl-RS" dirty="0" smtClean="0"/>
              <a:t>Управни одбор РФЗО</a:t>
            </a:r>
            <a:r>
              <a:rPr lang="en-US" dirty="0" smtClean="0"/>
              <a:t> уз сагласност </a:t>
            </a:r>
            <a:r>
              <a:rPr lang="sr-Cyrl-RS" noProof="0" dirty="0" smtClean="0"/>
              <a:t>Народне</a:t>
            </a:r>
            <a:r>
              <a:rPr lang="en-US" dirty="0" smtClean="0"/>
              <a:t> </a:t>
            </a:r>
            <a:r>
              <a:rPr lang="en-US" dirty="0" err="1" smtClean="0"/>
              <a:t>скупштине</a:t>
            </a:r>
            <a:r>
              <a:rPr lang="en-US" dirty="0" smtClean="0"/>
              <a:t> </a:t>
            </a:r>
            <a:endParaRPr lang="sr-Cyrl-R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За извршење финансијског плана ООСО надлежни орган ООСО одговара Влади РС.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Министарство здравља обавезно је да финансијски план организације за обавезно социјално осигурање доставља Министру финансија, који га, заједно са нацртом буџета Републике Србије и нацртом одлука о давању сагласности на финансијске планове организација за обавезно социјално осигурање, односно са предлогом акта за Владу о неприхватању финансијског плана организације за обавезно социјално осигурање, доставља Влади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Финансијски план ООСО Влада доставља Народној скупштини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У случају непостизања усаглашености у смислу ст. 2. и 3. овог члана, Влада налаже отклањање неправилности у финансијском плану организације за обавезно социјално осигурање.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Надлежни орган организације за обавезно социјално осигурање у обавези је да изврши измене у финансијском плану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i="1" dirty="0" smtClean="0"/>
              <a:t>(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8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8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r-Cyrl-RS" i="1" dirty="0" smtClean="0"/>
              <a:t>(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8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8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8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8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8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6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285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2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0E0-D3D2-408E-9CB2-4EB95252E7E0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F625-E77F-4AAE-BFB8-E129C63D2C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95325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Cyrl-CS" sz="2600" b="0" dirty="0">
                <a:latin typeface="+mj-lt"/>
                <a:ea typeface="+mj-ea"/>
                <a:cs typeface="+mj-cs"/>
              </a:rPr>
              <a:t>Република</a:t>
            </a:r>
            <a:r>
              <a:rPr lang="x-none" sz="2600" b="0" dirty="0">
                <a:latin typeface="+mj-lt"/>
                <a:ea typeface="+mj-ea"/>
                <a:cs typeface="+mj-cs"/>
              </a:rPr>
              <a:t> </a:t>
            </a:r>
            <a:r>
              <a:rPr lang="sr-Cyrl-CS" sz="2600" b="0" dirty="0">
                <a:latin typeface="+mj-lt"/>
                <a:ea typeface="+mj-ea"/>
                <a:cs typeface="+mj-cs"/>
              </a:rPr>
              <a:t>Србија</a:t>
            </a:r>
            <a:r>
              <a:rPr lang="x-none" sz="2600" b="0" dirty="0">
                <a:latin typeface="+mj-lt"/>
                <a:ea typeface="+mj-ea"/>
                <a:cs typeface="+mj-cs"/>
              </a:rPr>
              <a:t> </a:t>
            </a:r>
            <a:br>
              <a:rPr lang="x-none" sz="2600" b="0" dirty="0">
                <a:latin typeface="+mj-lt"/>
                <a:ea typeface="+mj-ea"/>
                <a:cs typeface="+mj-cs"/>
              </a:rPr>
            </a:br>
            <a:r>
              <a:rPr lang="sr-Cyrl-CS" sz="2600" b="0" dirty="0">
                <a:latin typeface="+mj-lt"/>
                <a:ea typeface="+mj-ea"/>
                <a:cs typeface="+mj-cs"/>
              </a:rPr>
              <a:t>Државна</a:t>
            </a:r>
            <a:r>
              <a:rPr lang="x-none" sz="2600" b="0" dirty="0">
                <a:latin typeface="+mj-lt"/>
                <a:ea typeface="+mj-ea"/>
                <a:cs typeface="+mj-cs"/>
              </a:rPr>
              <a:t> </a:t>
            </a:r>
            <a:r>
              <a:rPr lang="sr-Cyrl-CS" sz="2600" b="0" dirty="0">
                <a:latin typeface="+mj-lt"/>
                <a:ea typeface="+mj-ea"/>
                <a:cs typeface="+mj-cs"/>
              </a:rPr>
              <a:t>ревизорска</a:t>
            </a:r>
            <a:r>
              <a:rPr lang="x-none" sz="2600" b="0" dirty="0">
                <a:latin typeface="+mj-lt"/>
                <a:ea typeface="+mj-ea"/>
                <a:cs typeface="+mj-cs"/>
              </a:rPr>
              <a:t> </a:t>
            </a:r>
            <a:r>
              <a:rPr lang="sr-Cyrl-CS" sz="2600" b="0" dirty="0">
                <a:latin typeface="+mj-lt"/>
                <a:ea typeface="+mj-ea"/>
                <a:cs typeface="+mj-cs"/>
              </a:rPr>
              <a:t>институција</a:t>
            </a:r>
            <a:endParaRPr lang="x-none" sz="2600" b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371600" y="2286000"/>
            <a:ext cx="640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600" b="0" dirty="0">
              <a:latin typeface="+mn-lt"/>
              <a:cs typeface="+mn-cs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860425"/>
            <a:ext cx="7604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41363"/>
            <a:ext cx="609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rak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rak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3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2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24800" y="457200"/>
            <a:ext cx="11144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dirty="0">
                <a:latin typeface="+mn-lt"/>
                <a:cs typeface="+mn-cs"/>
              </a:rPr>
              <a:t>(</a:t>
            </a:r>
            <a:r>
              <a:rPr lang="sr-Cyrl-CS" dirty="0">
                <a:latin typeface="+mn-lt"/>
                <a:cs typeface="+mn-cs"/>
              </a:rPr>
              <a:t>Наставак</a:t>
            </a:r>
            <a:r>
              <a:rPr lang="x-none" dirty="0">
                <a:latin typeface="+mn-lt"/>
                <a:cs typeface="+mn-c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x-none" noProof="0" dirty="0" smtClean="0"/>
              <a:t>Click to edit Master text styles</a:t>
            </a:r>
          </a:p>
          <a:p>
            <a:pPr lvl="1"/>
            <a:r>
              <a:rPr lang="x-none" noProof="0" dirty="0" smtClean="0"/>
              <a:t>Second level</a:t>
            </a:r>
          </a:p>
          <a:p>
            <a:pPr lvl="2"/>
            <a:r>
              <a:rPr lang="x-none" noProof="0" dirty="0" smtClean="0"/>
              <a:t>Third level</a:t>
            </a:r>
          </a:p>
          <a:p>
            <a:pPr lvl="3"/>
            <a:r>
              <a:rPr lang="x-none" noProof="0" dirty="0" smtClean="0"/>
              <a:t>Fourth level</a:t>
            </a:r>
          </a:p>
          <a:p>
            <a:pPr lvl="4"/>
            <a:r>
              <a:rPr lang="x-none" noProof="0" dirty="0" smtClean="0"/>
              <a:t>Fifth level</a:t>
            </a:r>
            <a:endParaRPr lang="x-none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8301-8F98-40E4-BAB3-39AD4EE0D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sr-Cyrl-RS" dirty="0" smtClean="0"/>
              <a:t>Државна ревизорска институција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1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3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4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3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3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CABF15-4946-4091-BF3B-E0C1008FD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91" r:id="rId12"/>
    <p:sldLayoutId id="2147483708" r:id="rId13"/>
    <p:sldLayoutId id="2147483709" r:id="rId14"/>
    <p:sldLayoutId id="2147483710" r:id="rId15"/>
    <p:sldLayoutId id="2147483711" r:id="rId16"/>
    <p:sldLayoutId id="2147483716" r:id="rId17"/>
    <p:sldLayoutId id="2147483719" r:id="rId18"/>
    <p:sldLayoutId id="2147483721" r:id="rId19"/>
    <p:sldLayoutId id="2147483722" r:id="rId20"/>
    <p:sldLayoutId id="2147483723" r:id="rId21"/>
    <p:sldLayoutId id="2147483724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6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42.jpg"/><Relationship Id="rId9" Type="http://schemas.microsoft.com/office/2007/relationships/diagramDrawing" Target="../diagrams/drawing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6379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sz="2800" dirty="0" smtClean="0"/>
              <a:t>Радулка Урошевић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sr-Cyrl-RS" sz="2800" dirty="0" smtClean="0"/>
              <a:t>Врховни</a:t>
            </a:r>
            <a:r>
              <a:rPr lang="en-US" sz="2800" dirty="0" smtClean="0"/>
              <a:t> </a:t>
            </a:r>
            <a:r>
              <a:rPr lang="en-US" sz="2800" dirty="0"/>
              <a:t>државни </a:t>
            </a:r>
            <a:r>
              <a:rPr lang="en-US" sz="2800" dirty="0" smtClean="0"/>
              <a:t>ревизо</a:t>
            </a:r>
            <a:r>
              <a:rPr lang="sr-Cyrl-RS" sz="2800" dirty="0" smtClean="0"/>
              <a:t>р</a:t>
            </a:r>
            <a:r>
              <a:rPr lang="sr-Cyrl-CS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5"/>
            <a:ext cx="717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+mj-lt"/>
              </a:rPr>
              <a:t>Кључни налази у ревизији финансијских извештаја и правилности пословања РФЗО-а и корисника средстава РФЗО-а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349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ПОСТУПАК 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РЕВИЗИЈЕ</a:t>
            </a:r>
            <a:endParaRPr lang="en-US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46099"/>
            <a:ext cx="7776863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2000" b="0" dirty="0" smtClean="0"/>
              <a:t>НАЦРТ ИЗВЕШТАЈА О РЕВИЗИЈИ 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091770"/>
            <a:ext cx="1116000" cy="396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800" dirty="0" smtClean="0">
                <a:cs typeface="Times New Roman" panose="02020603050405020304" pitchFamily="18" charset="0"/>
              </a:rPr>
              <a:t>нема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0514" y="3024949"/>
            <a:ext cx="1116000" cy="3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800" dirty="0" smtClean="0">
                <a:cs typeface="Times New Roman" panose="02020603050405020304" pitchFamily="18" charset="0"/>
              </a:rPr>
              <a:t>има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5013176"/>
            <a:ext cx="74888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Расправа о Нацрту извештаја о ревизији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1" y="6230222"/>
            <a:ext cx="7572751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2000" b="0" dirty="0" smtClean="0">
                <a:cs typeface="Times New Roman" panose="02020603050405020304" pitchFamily="18" charset="0"/>
              </a:rPr>
              <a:t>ПРЕДЛОГ ИЗВЕШТАЈА О РЕВИЗИЈИ</a:t>
            </a:r>
            <a:endParaRPr lang="en-US" sz="2000" b="0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543" y="1521358"/>
            <a:ext cx="3709335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400" b="0" dirty="0">
                <a:cs typeface="Times New Roman" panose="02020603050405020304" pitchFamily="18" charset="0"/>
              </a:rPr>
              <a:t>Д</a:t>
            </a:r>
            <a:r>
              <a:rPr lang="sr-Cyrl-RS" sz="1400" b="0" dirty="0" smtClean="0">
                <a:cs typeface="Times New Roman" panose="02020603050405020304" pitchFamily="18" charset="0"/>
              </a:rPr>
              <a:t>оставља </a:t>
            </a:r>
            <a:r>
              <a:rPr lang="sr-Cyrl-RS" sz="1400" b="0" dirty="0">
                <a:cs typeface="Times New Roman" panose="02020603050405020304" pitchFamily="18" charset="0"/>
              </a:rPr>
              <a:t>се субјекту ревизије и лицима која су била одговорна  за обухваћено пословање у периоду на који се ревизија </a:t>
            </a:r>
            <a:r>
              <a:rPr lang="sr-Cyrl-RS" sz="1400" b="0" dirty="0" smtClean="0">
                <a:cs typeface="Times New Roman" panose="02020603050405020304" pitchFamily="18" charset="0"/>
              </a:rPr>
              <a:t>односи. </a:t>
            </a:r>
            <a:r>
              <a:rPr lang="sr-Cyrl-RS" sz="1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Нацрт </a:t>
            </a:r>
            <a:r>
              <a:rPr lang="sr-Cyrl-RS" sz="1400" b="0" dirty="0">
                <a:solidFill>
                  <a:schemeClr val="tx1"/>
                </a:solidFill>
                <a:cs typeface="Times New Roman" panose="02020603050405020304" pitchFamily="18" charset="0"/>
              </a:rPr>
              <a:t>извештаја о ревизији је </a:t>
            </a:r>
            <a:r>
              <a:rPr lang="sr-Cyrl-RS" sz="1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поверљив</a:t>
            </a:r>
            <a:endParaRPr lang="en-US" sz="14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2525728" y="2128637"/>
            <a:ext cx="3744416" cy="2322266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>
                <a:cs typeface="Times New Roman" panose="02020603050405020304" pitchFamily="18" charset="0"/>
              </a:rPr>
              <a:t>Приговор на налазе из Нацрта извештаја о ревизији 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628181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Приговор се улаже искључиво на налазе из Нацрта који су уочени у поступку ревизије. Рок за достављање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Приговора  </a:t>
            </a:r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је 15 дана од дана уручивања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Нацрта</a:t>
            </a:r>
            <a:endParaRPr lang="en-US" sz="14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491558"/>
            <a:ext cx="3204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Састанци представника Институције и представника субјекта ревизије, у циљу отклањања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несагласности</a:t>
            </a:r>
            <a:endParaRPr lang="en-US" sz="1400" b="0" dirty="0"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270144" y="3289770"/>
            <a:ext cx="462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907704" y="3289770"/>
            <a:ext cx="618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97936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397936" y="5491558"/>
            <a:ext cx="0" cy="601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97936" y="1576435"/>
            <a:ext cx="0" cy="552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094183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2000" b="0" dirty="0" smtClean="0">
                <a:cs typeface="Times New Roman" panose="02020603050405020304" pitchFamily="18" charset="0"/>
              </a:rPr>
              <a:t>ПРЕДЛОГ ИЗВЕШТАЈА О РЕВИЗИЈИ</a:t>
            </a:r>
            <a:endParaRPr lang="en-US" sz="2000" b="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13" y="3141263"/>
            <a:ext cx="16196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нема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500" y="3180032"/>
            <a:ext cx="170525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има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956" y="16349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ПОСТУПАК 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РЕВИЗИЈЕ</a:t>
            </a:r>
            <a:endParaRPr lang="en-US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112" y="6453336"/>
            <a:ext cx="7161235" cy="34322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>
                <a:cs typeface="Times New Roman" panose="02020603050405020304" pitchFamily="18" charset="0"/>
              </a:rPr>
              <a:t>ИЗВЕШТАЈ</a:t>
            </a:r>
            <a:r>
              <a:rPr lang="sr-Cyrl-RS" sz="1800" dirty="0">
                <a:cs typeface="Times New Roman" panose="02020603050405020304" pitchFamily="18" charset="0"/>
              </a:rPr>
              <a:t> </a:t>
            </a:r>
            <a:r>
              <a:rPr lang="sr-Cyrl-RS" sz="1800" b="0" dirty="0">
                <a:cs typeface="Times New Roman" panose="02020603050405020304" pitchFamily="18" charset="0"/>
              </a:rPr>
              <a:t>О</a:t>
            </a:r>
            <a:r>
              <a:rPr lang="sr-Cyrl-RS" sz="1800" dirty="0">
                <a:cs typeface="Times New Roman" panose="02020603050405020304" pitchFamily="18" charset="0"/>
              </a:rPr>
              <a:t> </a:t>
            </a:r>
            <a:r>
              <a:rPr lang="sr-Cyrl-RS" sz="1800" b="0" dirty="0" smtClean="0">
                <a:cs typeface="Times New Roman" panose="02020603050405020304" pitchFamily="18" charset="0"/>
              </a:rPr>
              <a:t>РЕВИЗИЈИ</a:t>
            </a:r>
            <a:endParaRPr lang="sr-Cyrl-RS" sz="1800" b="0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2272" y="4032173"/>
            <a:ext cx="25011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Закључак</a:t>
            </a:r>
            <a:r>
              <a:rPr lang="sr-Cyrl-RS" sz="1800" dirty="0" smtClean="0">
                <a:cs typeface="Times New Roman" panose="02020603050405020304" pitchFamily="18" charset="0"/>
              </a:rPr>
              <a:t> </a:t>
            </a:r>
            <a:r>
              <a:rPr lang="sr-Cyrl-RS" sz="1800" b="0" dirty="0" smtClean="0">
                <a:cs typeface="Times New Roman" panose="02020603050405020304" pitchFamily="18" charset="0"/>
              </a:rPr>
              <a:t>савета</a:t>
            </a:r>
            <a:r>
              <a:rPr lang="sr-Cyrl-RS" sz="1800" dirty="0" smtClean="0">
                <a:cs typeface="Times New Roman" panose="02020603050405020304" pitchFamily="18" charset="0"/>
              </a:rPr>
              <a:t> </a:t>
            </a:r>
            <a:r>
              <a:rPr lang="sr-Cyrl-RS" sz="1800" b="0" dirty="0" smtClean="0">
                <a:cs typeface="Times New Roman" panose="02020603050405020304" pitchFamily="18" charset="0"/>
              </a:rPr>
              <a:t>ДРИ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7659" y="5174659"/>
            <a:ext cx="2052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sr-Cyrl-RS" sz="1400" b="0" dirty="0" smtClean="0"/>
              <a:t>Спорни налаз се изоставља</a:t>
            </a:r>
            <a:endParaRPr lang="en-US" sz="1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47659" y="5788185"/>
            <a:ext cx="2052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sr-Cyrl-RS" sz="1400" b="0" dirty="0" smtClean="0"/>
              <a:t>Спорни налаз се мења</a:t>
            </a:r>
            <a:endParaRPr lang="en-US" sz="14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6847658" y="4584780"/>
            <a:ext cx="204836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sr-Cyrl-RS" sz="1400" b="0" dirty="0" smtClean="0"/>
              <a:t>Спорни налаз остаје </a:t>
            </a:r>
          </a:p>
          <a:p>
            <a:pPr algn="ctr"/>
            <a:r>
              <a:rPr lang="sr-Cyrl-RS" sz="1400" b="0" dirty="0" smtClean="0"/>
              <a:t>у неизмењеном облику </a:t>
            </a:r>
            <a:endParaRPr lang="en-US" sz="1400" b="0" dirty="0"/>
          </a:p>
        </p:txBody>
      </p:sp>
      <p:sp>
        <p:nvSpPr>
          <p:cNvPr id="22" name="Diamond 21"/>
          <p:cNvSpPr/>
          <p:nvPr/>
        </p:nvSpPr>
        <p:spPr>
          <a:xfrm>
            <a:off x="2349000" y="2364292"/>
            <a:ext cx="4311232" cy="200081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sr-Cyrl-RS" sz="1200" dirty="0" smtClean="0">
              <a:cs typeface="Times New Roman" panose="02020603050405020304" pitchFamily="18" charset="0"/>
            </a:endParaRPr>
          </a:p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Приговор </a:t>
            </a:r>
            <a:r>
              <a:rPr lang="sr-Cyrl-RS" sz="1800" b="0" dirty="0">
                <a:cs typeface="Times New Roman" panose="02020603050405020304" pitchFamily="18" charset="0"/>
              </a:rPr>
              <a:t>на налазе из </a:t>
            </a:r>
            <a:r>
              <a:rPr lang="sr-Cyrl-RS" sz="1800" b="0" dirty="0" smtClean="0">
                <a:cs typeface="Times New Roman" panose="02020603050405020304" pitchFamily="18" charset="0"/>
              </a:rPr>
              <a:t>Предлога </a:t>
            </a:r>
            <a:r>
              <a:rPr lang="sr-Cyrl-RS" sz="1800" b="0" dirty="0">
                <a:cs typeface="Times New Roman" panose="02020603050405020304" pitchFamily="18" charset="0"/>
              </a:rPr>
              <a:t>извештаја о ревизији </a:t>
            </a:r>
            <a:endParaRPr lang="en-US" sz="1800" b="0" dirty="0">
              <a:cs typeface="Times New Roman" panose="02020603050405020304" pitchFamily="18" charset="0"/>
            </a:endParaRPr>
          </a:p>
          <a:p>
            <a:pPr algn="ctr"/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68702" y="1625628"/>
            <a:ext cx="698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доставља се субјекту ревизије и лицима која су била одговорна  за обухваћено пословање у периоду на који се ревизија односи. Предлог извештаја о ревизији је поверљив</a:t>
            </a:r>
            <a:endParaRPr lang="en-US" sz="14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485" y="4216839"/>
            <a:ext cx="2386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Приговор се улаже искључиво на налазе из Приговора који су уочени у поступку ревизије. Рок за достављање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Приговора је </a:t>
            </a:r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15 дана од дана уручивања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Предлога</a:t>
            </a:r>
            <a:endParaRPr lang="en-US" sz="1400" b="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54538" y="3789040"/>
            <a:ext cx="0" cy="2269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33193" y="36090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58928" y="4481319"/>
            <a:ext cx="0" cy="1926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</p:cNvCxnSpPr>
          <p:nvPr/>
        </p:nvCxnSpPr>
        <p:spPr>
          <a:xfrm flipH="1">
            <a:off x="1835696" y="3364698"/>
            <a:ext cx="513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3"/>
          </p:cNvCxnSpPr>
          <p:nvPr/>
        </p:nvCxnSpPr>
        <p:spPr>
          <a:xfrm>
            <a:off x="6660232" y="3364698"/>
            <a:ext cx="6207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04616" y="1380838"/>
            <a:ext cx="0" cy="244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349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ПОСЛЕРЕВИЗИОНИ ПОСТУПАК 4/4</a:t>
            </a:r>
            <a:endParaRPr lang="en-US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11" y="1085344"/>
            <a:ext cx="3384376" cy="6521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>
                <a:cs typeface="Times New Roman" panose="02020603050405020304" pitchFamily="18" charset="0"/>
              </a:rPr>
              <a:t>ИЗВЕШТАЈ О </a:t>
            </a:r>
            <a:r>
              <a:rPr lang="sr-Cyrl-RS" sz="1800" dirty="0" smtClean="0">
                <a:cs typeface="Times New Roman" panose="02020603050405020304" pitchFamily="18" charset="0"/>
              </a:rPr>
              <a:t>РЕВИЗИЈИ</a:t>
            </a:r>
            <a:endParaRPr lang="sr-Cyrl-RS" sz="1800" dirty="0"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2089924"/>
            <a:ext cx="2808000" cy="104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>
                <a:cs typeface="Times New Roman" panose="02020603050405020304" pitchFamily="18" charset="0"/>
              </a:rPr>
              <a:t>ОДАЗИВНИ ИЗВЕШТАЈ</a:t>
            </a:r>
            <a:endParaRPr 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604241"/>
            <a:ext cx="2808000" cy="104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>
                <a:cs typeface="Times New Roman" panose="02020603050405020304" pitchFamily="18" charset="0"/>
              </a:rPr>
              <a:t>РЕВИЗИЈА ОДАЗИВНОГ ИЗВЕШТАЈА</a:t>
            </a:r>
            <a:endParaRPr 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5092669"/>
            <a:ext cx="2808000" cy="104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>
                <a:cs typeface="Times New Roman" panose="02020603050405020304" pitchFamily="18" charset="0"/>
              </a:rPr>
              <a:t>ПОСЛЕРЕВИЗИОНИ ИЗВЕШТАЈ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63888" y="5110268"/>
            <a:ext cx="5328591" cy="8390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b="0" dirty="0" smtClean="0">
                <a:cs typeface="Times New Roman" panose="02020603050405020304" pitchFamily="18" charset="0"/>
              </a:rPr>
              <a:t>Доноси </a:t>
            </a:r>
            <a:r>
              <a:rPr lang="sr-Cyrl-RS" sz="1400" b="0" dirty="0">
                <a:cs typeface="Times New Roman" panose="02020603050405020304" pitchFamily="18" charset="0"/>
              </a:rPr>
              <a:t>га Генерални државни ревизор на основу Програма ревизије</a:t>
            </a:r>
            <a:endParaRPr lang="en-US" sz="1400" b="0" dirty="0"/>
          </a:p>
        </p:txBody>
      </p:sp>
      <p:sp>
        <p:nvSpPr>
          <p:cNvPr id="38" name="Rounded Rectangle 37"/>
          <p:cNvSpPr/>
          <p:nvPr/>
        </p:nvSpPr>
        <p:spPr>
          <a:xfrm>
            <a:off x="3563888" y="3651445"/>
            <a:ext cx="5328591" cy="996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b="0" dirty="0" smtClean="0">
                <a:cs typeface="Times New Roman" panose="02020603050405020304" pitchFamily="18" charset="0"/>
              </a:rPr>
              <a:t>Обавља </a:t>
            </a:r>
            <a:r>
              <a:rPr lang="sr-Cyrl-RS" sz="1400" b="0" dirty="0">
                <a:cs typeface="Times New Roman" panose="02020603050405020304" pitchFamily="18" charset="0"/>
              </a:rPr>
              <a:t>се у циљу прикупљања одговарајућих и довољних доказа за изрицање мишљења о веродостојности одазивног извештаја</a:t>
            </a:r>
            <a:endParaRPr lang="en-US" sz="1400" b="0" dirty="0"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63889" y="2089925"/>
            <a:ext cx="5328591" cy="11469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0" dirty="0" smtClean="0">
                <a:cs typeface="Times New Roman" panose="02020603050405020304" pitchFamily="18" charset="0"/>
              </a:rPr>
              <a:t>Субјект </a:t>
            </a:r>
            <a:r>
              <a:rPr lang="sr-Cyrl-RS" sz="1400" b="0" dirty="0">
                <a:cs typeface="Times New Roman" panose="02020603050405020304" pitchFamily="18" charset="0"/>
              </a:rPr>
              <a:t>ревизије у чијем су пословању биле откривене неправилности или несврсисходности које нису отклоњене у току обављања ревизије, обавезан је да поднесе Институцији извештај о отклањању неправилности или несврсисходности </a:t>
            </a:r>
            <a:endParaRPr lang="en-US" sz="1400" b="0" dirty="0"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63888" y="1085344"/>
            <a:ext cx="5328591" cy="7522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0" dirty="0" smtClean="0">
                <a:cs typeface="Times New Roman" panose="02020603050405020304" pitchFamily="18" charset="0"/>
              </a:rPr>
              <a:t>Доставља </a:t>
            </a:r>
            <a:r>
              <a:rPr lang="sr-Cyrl-RS" sz="1400" b="0" dirty="0">
                <a:cs typeface="Times New Roman" panose="02020603050405020304" pitchFamily="18" charset="0"/>
              </a:rPr>
              <a:t>се субјекту ревизије, одговорним лицима и Народној скупштини. Објављује се на интернет страници ДРИ</a:t>
            </a:r>
            <a:endParaRPr lang="en-US" sz="1400" b="0" dirty="0"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31640" y="1763230"/>
            <a:ext cx="1" cy="25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6516" y="3236855"/>
            <a:ext cx="0" cy="367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6516" y="4695996"/>
            <a:ext cx="0" cy="352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50195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+mn-lt"/>
              </a:rPr>
              <a:t>МИШЉЕЊЕ РЕВИЗОРА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11488"/>
              </p:ext>
            </p:extLst>
          </p:nvPr>
        </p:nvGraphicFramePr>
        <p:xfrm>
          <a:off x="231528" y="1124744"/>
          <a:ext cx="8588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23528" y="5877272"/>
            <a:ext cx="8496944" cy="7200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r-Cyrl-RS" sz="3200" b="0" dirty="0" smtClean="0">
                <a:solidFill>
                  <a:schemeClr val="bg1"/>
                </a:solidFill>
              </a:rPr>
              <a:t>СКРЕТАЊЕ ПАЖЊЕ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867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903" y="44624"/>
            <a:ext cx="651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СЕКТОР ЗА РЕВИЗИЈУ ОРГАНИЗАЦИЈА ОБАВЕЗНОГ </a:t>
            </a:r>
          </a:p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СОЦИЈАЛНОГ ОСИГУРАЊА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4224" y="4077072"/>
            <a:ext cx="129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b="0" dirty="0">
                <a:solidFill>
                  <a:schemeClr val="bg1"/>
                </a:solidFill>
                <a:latin typeface="+mn-lt"/>
              </a:rPr>
              <a:t>Фонд за социјално осигурање војних </a:t>
            </a:r>
            <a:r>
              <a:rPr lang="sr-Cyrl-RS" sz="1500" b="0" dirty="0" smtClean="0">
                <a:solidFill>
                  <a:schemeClr val="bg1"/>
                </a:solidFill>
                <a:latin typeface="+mn-lt"/>
              </a:rPr>
              <a:t>осигураника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83664967"/>
              </p:ext>
            </p:extLst>
          </p:nvPr>
        </p:nvGraphicFramePr>
        <p:xfrm>
          <a:off x="395536" y="1556792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877272"/>
            <a:ext cx="9144000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КАДРОВСКИ КАПАЦИТЕТ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05" y="44624"/>
            <a:ext cx="6679483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СЕКТОР ЗА РЕВИЗИЈУ ОРГАНИЗАЦИЈА ОБАВЕЗНОГ </a:t>
            </a:r>
          </a:p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СОЦИЈАЛНОГ ОСИГУРАЊА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4224" y="4077072"/>
            <a:ext cx="129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b="0" dirty="0">
                <a:solidFill>
                  <a:schemeClr val="bg1"/>
                </a:solidFill>
                <a:latin typeface="+mn-lt"/>
              </a:rPr>
              <a:t>Фонд за социјално осигурање војних </a:t>
            </a:r>
            <a:r>
              <a:rPr lang="sr-Cyrl-RS" sz="1500" b="0" dirty="0" smtClean="0">
                <a:solidFill>
                  <a:schemeClr val="bg1"/>
                </a:solidFill>
                <a:latin typeface="+mn-lt"/>
              </a:rPr>
              <a:t>осигураника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48527412"/>
              </p:ext>
            </p:extLst>
          </p:nvPr>
        </p:nvGraphicFramePr>
        <p:xfrm>
          <a:off x="163268" y="1296280"/>
          <a:ext cx="8564132" cy="519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21288"/>
            <a:ext cx="9143999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2400" b="0" dirty="0" smtClean="0">
                <a:latin typeface="+mn-lt"/>
              </a:rPr>
              <a:t>ПОПУНА КАДРОВИМА ПО СТРУКТУРИ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06" y="44624"/>
            <a:ext cx="6679482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СЕКТОР ЗА РЕВИЗИЈУ ОРГАНИЗАЦИЈА ОБАВЕЗНОГ </a:t>
            </a:r>
          </a:p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СОЦИЈАЛНОГ ОСИГУРАЊА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4224" y="4077072"/>
            <a:ext cx="129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b="0" dirty="0">
                <a:solidFill>
                  <a:schemeClr val="bg1"/>
                </a:solidFill>
                <a:latin typeface="+mn-lt"/>
              </a:rPr>
              <a:t>Фонд за социјално осигурање војних </a:t>
            </a:r>
            <a:r>
              <a:rPr lang="sr-Cyrl-RS" sz="1500" b="0" dirty="0" smtClean="0">
                <a:solidFill>
                  <a:schemeClr val="bg1"/>
                </a:solidFill>
                <a:latin typeface="+mn-lt"/>
              </a:rPr>
              <a:t>осигураника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1411848"/>
              </p:ext>
            </p:extLst>
          </p:nvPr>
        </p:nvGraphicFramePr>
        <p:xfrm>
          <a:off x="323528" y="752511"/>
          <a:ext cx="8460432" cy="526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021288"/>
            <a:ext cx="9143999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2400" b="0" dirty="0"/>
              <a:t>СТРУКТУРА ПОСТОЈЕЋИХ КАПАЦИТЕТА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869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8791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0025" y="113576"/>
            <a:ext cx="578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СЕКТОР ЗА РЕВИЗИЈУ ОРГАНИЗАЦИЈА </a:t>
            </a:r>
          </a:p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ОБАВЕЗНОГ СОЦИЈАЛНОГ ОСИГУРАЊА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33473"/>
            <a:ext cx="9144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b="0" dirty="0" smtClean="0">
                <a:solidFill>
                  <a:schemeClr val="bg1"/>
                </a:solidFill>
                <a:latin typeface="+mn-lt"/>
              </a:rPr>
              <a:t>СУБЈЕКТИ РЕВИЗИЈЕ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8295337"/>
              </p:ext>
            </p:extLst>
          </p:nvPr>
        </p:nvGraphicFramePr>
        <p:xfrm>
          <a:off x="1025061" y="2274568"/>
          <a:ext cx="7093877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92122" y="4018872"/>
            <a:ext cx="129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b="0" dirty="0">
                <a:solidFill>
                  <a:schemeClr val="bg1"/>
                </a:solidFill>
                <a:latin typeface="+mn-lt"/>
              </a:rPr>
              <a:t>Фонд за социјално осигурање војних </a:t>
            </a:r>
            <a:r>
              <a:rPr lang="sr-Cyrl-RS" sz="1500" b="0" dirty="0" smtClean="0">
                <a:solidFill>
                  <a:schemeClr val="bg1"/>
                </a:solidFill>
                <a:latin typeface="+mn-lt"/>
              </a:rPr>
              <a:t>осигураника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7605" y="5733256"/>
            <a:ext cx="581873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r-Cyrl-RS" b="0" dirty="0" smtClean="0">
                <a:solidFill>
                  <a:schemeClr val="bg1"/>
                </a:solidFill>
              </a:rPr>
              <a:t>Корисници средстава</a:t>
            </a:r>
          </a:p>
          <a:p>
            <a:pPr algn="ctr">
              <a:spcAft>
                <a:spcPts val="0"/>
              </a:spcAft>
            </a:pPr>
            <a:r>
              <a:rPr lang="sr-Cyrl-RS" b="0" dirty="0" smtClean="0">
                <a:solidFill>
                  <a:schemeClr val="bg1"/>
                </a:solidFill>
              </a:rPr>
              <a:t>РФЗО-а (350)</a:t>
            </a:r>
            <a:endParaRPr lang="sr-Cyrl-RS" b="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69722" y="5600315"/>
            <a:ext cx="90010" cy="10801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1336" y="315385"/>
            <a:ext cx="466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САДРЖАЈ ФИНАНСИЈСКОГ ПЛАНА РФЗО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627784" y="1585173"/>
            <a:ext cx="5951543" cy="7560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000" dirty="0" smtClean="0"/>
              <a:t>ОПШТИ ДЕО</a:t>
            </a:r>
            <a:endParaRPr lang="sr-Cyrl-CS" sz="2000" dirty="0"/>
          </a:p>
        </p:txBody>
      </p:sp>
      <p:sp>
        <p:nvSpPr>
          <p:cNvPr id="8" name="Rectangular Callout 7"/>
          <p:cNvSpPr/>
          <p:nvPr/>
        </p:nvSpPr>
        <p:spPr>
          <a:xfrm>
            <a:off x="2627784" y="5661248"/>
            <a:ext cx="5977012" cy="7560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 ОБРАЗЛОЖЕЊЕ 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2627784" y="3573016"/>
            <a:ext cx="5977012" cy="7560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ПОСЕБАН ДЕО</a:t>
            </a:r>
            <a:endParaRPr lang="sr-Cyrl-R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835327" y="2614550"/>
            <a:ext cx="3441151" cy="82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Приходи </a:t>
            </a:r>
            <a:r>
              <a:rPr lang="ru-RU" b="0" dirty="0"/>
              <a:t>и примања</a:t>
            </a:r>
          </a:p>
          <a:p>
            <a:pPr algn="ctr"/>
            <a:r>
              <a:rPr lang="ru-RU" b="0" dirty="0"/>
              <a:t>  Расходи и издаци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35327" y="4725144"/>
            <a:ext cx="3441151" cy="82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/>
              <a:t>Р</a:t>
            </a:r>
            <a:r>
              <a:rPr lang="sr-Cyrl-RS" b="0" dirty="0" smtClean="0"/>
              <a:t>асходи </a:t>
            </a:r>
            <a:r>
              <a:rPr lang="sr-Cyrl-RS" b="0" dirty="0"/>
              <a:t>за </a:t>
            </a:r>
            <a:r>
              <a:rPr lang="sr-Cyrl-RS" b="0" dirty="0" smtClean="0"/>
              <a:t>спровођење</a:t>
            </a:r>
          </a:p>
          <a:p>
            <a:pPr algn="ctr"/>
            <a:r>
              <a:rPr lang="sr-Cyrl-RS" b="0" dirty="0" smtClean="0"/>
              <a:t> </a:t>
            </a:r>
            <a:r>
              <a:rPr lang="sr-Cyrl-RS" b="0" dirty="0"/>
              <a:t>здравствене заштите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39" y="1585173"/>
            <a:ext cx="1778889" cy="4832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Правилник о начину утврђивања садржаја финансијског плана организација обавезног социјалног осигурања </a:t>
            </a:r>
            <a:endParaRPr lang="sr-Cyrl-RS" b="0" dirty="0"/>
          </a:p>
        </p:txBody>
      </p:sp>
      <p:sp>
        <p:nvSpPr>
          <p:cNvPr id="6" name="Rectangle 5"/>
          <p:cNvSpPr/>
          <p:nvPr/>
        </p:nvSpPr>
        <p:spPr bwMode="hidden">
          <a:xfrm>
            <a:off x="2810537" y="4725052"/>
            <a:ext cx="1889325" cy="828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Финансијски планови </a:t>
            </a:r>
            <a:endParaRPr lang="en-US" b="0" dirty="0" smtClean="0"/>
          </a:p>
          <a:p>
            <a:pPr algn="ctr"/>
            <a:r>
              <a:rPr lang="sr-Cyrl-RS" b="0" dirty="0" smtClean="0"/>
              <a:t>корисника ООСО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37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90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815" y="315385"/>
            <a:ext cx="555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 ФИНАНСИЈСКИ ПЛАН ЗДРАВСТВЕНЕ УСТАНОВЕ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5" y="1772816"/>
            <a:ext cx="806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800" b="0" dirty="0" smtClean="0">
                <a:latin typeface="+mn-lt"/>
              </a:rPr>
              <a:t>Финансијски план јесте акт организација за обавезно социјално осигурање који укључује и финансијске планове индиректних корисника средстава </a:t>
            </a:r>
            <a:r>
              <a:rPr lang="sr-Cyrl-RS" sz="1800" b="0" dirty="0">
                <a:latin typeface="+mn-lt"/>
              </a:rPr>
              <a:t>организација за обавезно социјално </a:t>
            </a:r>
            <a:r>
              <a:rPr lang="sr-Cyrl-RS" sz="1800" b="0" dirty="0" smtClean="0">
                <a:latin typeface="+mn-lt"/>
              </a:rPr>
              <a:t>осигурање (члан 2. Закона о буџетском систему)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3056"/>
            <a:ext cx="914399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464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ДРЖАВНА РЕВИЗОРСКА ИНСТИТУЦИЈА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65268"/>
              </p:ext>
            </p:extLst>
          </p:nvPr>
        </p:nvGraphicFramePr>
        <p:xfrm>
          <a:off x="107504" y="1412776"/>
          <a:ext cx="71391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dzivkovic\Desktop\Prezentacije o radu DRI\Slike za prezentacije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21" y="4693493"/>
            <a:ext cx="22383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25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815" y="315385"/>
            <a:ext cx="555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 ФИНАНСИЈСКИ ПЛАН ЗДРАВСТВЕНЕ УСТАНОВЕ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15" y="1772816"/>
            <a:ext cx="8061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800" b="0" dirty="0" smtClean="0">
                <a:latin typeface="+mn-lt"/>
              </a:rPr>
              <a:t>Финансијски план за део средстава које здравствене установе стичу из буџета (републике или локалне власти) и средстава ООСО  доноси се на начин и по поступку којим се уређује буџетски систем РС (члан 136. Закона о здравственој заштити)</a:t>
            </a:r>
          </a:p>
          <a:p>
            <a:endParaRPr lang="sr-Cyrl-RS" b="0" dirty="0" smtClean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" y="4077072"/>
            <a:ext cx="9134066" cy="1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734528" y="2812554"/>
            <a:ext cx="1480408" cy="13033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ЗДРАВСТВЕНА ЗАШТИТА</a:t>
            </a:r>
          </a:p>
          <a:p>
            <a:pPr algn="ctr">
              <a:buNone/>
            </a:pPr>
            <a:r>
              <a:rPr lang="sr-Cyrl-RS" sz="1600" dirty="0" smtClean="0">
                <a:solidFill>
                  <a:schemeClr val="bg1"/>
                </a:solidFill>
              </a:rPr>
              <a:t>ФИНАСИРАЊЕ, СПРОВОЂЕЊА И ИЗВЕШТАВАЊЕ</a:t>
            </a:r>
            <a:endParaRPr lang="sr-Cyrl-R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62" y="0"/>
            <a:ext cx="741933" cy="9361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9020" y="1375712"/>
            <a:ext cx="3024336" cy="17281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/>
              <a:t>Установе из плана мреже</a:t>
            </a:r>
            <a:endParaRPr lang="en-US" sz="1800" dirty="0"/>
          </a:p>
        </p:txBody>
      </p:sp>
      <p:sp>
        <p:nvSpPr>
          <p:cNvPr id="3" name="Oval 2"/>
          <p:cNvSpPr/>
          <p:nvPr/>
        </p:nvSpPr>
        <p:spPr>
          <a:xfrm>
            <a:off x="6313707" y="1504514"/>
            <a:ext cx="2592288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/>
              <a:t>Приватна пракса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37146" y="4307583"/>
            <a:ext cx="2754734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Предрачун средстава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79712" y="3300797"/>
            <a:ext cx="0" cy="8482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51920" y="2706640"/>
            <a:ext cx="2461787" cy="1357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9998" y="5373216"/>
            <a:ext cx="2754734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Финансијки план РФЗО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13246" y="5027584"/>
            <a:ext cx="0" cy="34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12222" y="5052290"/>
            <a:ext cx="1" cy="3209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474732" y="1266640"/>
            <a:ext cx="2592288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/>
              <a:t>Установе ван плана мреже</a:t>
            </a:r>
            <a:endParaRPr lang="en-US" sz="1800" dirty="0"/>
          </a:p>
        </p:txBody>
      </p:sp>
      <p:sp>
        <p:nvSpPr>
          <p:cNvPr id="28" name="Oval 27"/>
          <p:cNvSpPr/>
          <p:nvPr/>
        </p:nvSpPr>
        <p:spPr>
          <a:xfrm>
            <a:off x="6139361" y="5096424"/>
            <a:ext cx="2626460" cy="144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700" dirty="0" smtClean="0"/>
              <a:t>Годишњи консолидовани финансијски извештај</a:t>
            </a:r>
            <a:r>
              <a:rPr lang="en-US" sz="1700" dirty="0" smtClean="0"/>
              <a:t> </a:t>
            </a:r>
            <a:r>
              <a:rPr lang="sr-Cyrl-RS" sz="1700" dirty="0" smtClean="0"/>
              <a:t>за 2014.</a:t>
            </a:r>
            <a:endParaRPr lang="en-US" sz="1700" b="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47576" y="2812554"/>
            <a:ext cx="3181499" cy="97648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279535" y="3108744"/>
            <a:ext cx="2626460" cy="15588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700" dirty="0" smtClean="0"/>
              <a:t>Списак корисника јавних средстава – </a:t>
            </a:r>
            <a:r>
              <a:rPr lang="sr-Cyrl-RS" sz="1700" b="0" dirty="0" smtClean="0"/>
              <a:t>корисници средстава РФЗО</a:t>
            </a:r>
            <a:endParaRPr lang="en-US" sz="1700" b="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68777" y="4695767"/>
            <a:ext cx="0" cy="35652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595126" y="2996915"/>
            <a:ext cx="707580" cy="3886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350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02671" y="4064434"/>
            <a:ext cx="707580" cy="3886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350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39020" y="4464756"/>
            <a:ext cx="707580" cy="3886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55 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775285" y="3918931"/>
            <a:ext cx="707580" cy="3886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351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785571" y="5622098"/>
            <a:ext cx="707580" cy="3886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346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687780" y="5816424"/>
            <a:ext cx="189233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79712" y="5027584"/>
            <a:ext cx="0" cy="34563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ИЗВОРИ ФИНАНСИРАЊА ПРАВА ИЗ </a:t>
            </a:r>
          </a:p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ЗДРАВСТВЕНОГ ОСИГУРАЊА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741933" cy="9361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8763718"/>
              </p:ext>
            </p:extLst>
          </p:nvPr>
        </p:nvGraphicFramePr>
        <p:xfrm>
          <a:off x="683568" y="1397000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5576789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1800" dirty="0" smtClean="0">
                <a:latin typeface="+mn-lt"/>
              </a:rPr>
              <a:t>Извори финансирања здравственог осигурања</a:t>
            </a:r>
          </a:p>
          <a:p>
            <a:pPr algn="ctr"/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9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H="1" flipV="1">
            <a:off x="1252885" y="2375911"/>
            <a:ext cx="5536302" cy="187249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42916" y="2614012"/>
            <a:ext cx="5689672" cy="187220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-27384"/>
            <a:ext cx="7777546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ПРИПРЕМЕ И ДОНОШЕЊЕ ФИНАНСИЈСКОГ ПЛАНА РФЗО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89" y="0"/>
            <a:ext cx="741933" cy="9361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3808" y="1583000"/>
            <a:ext cx="237626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500" dirty="0" smtClean="0"/>
              <a:t>Ф</a:t>
            </a:r>
            <a:r>
              <a:rPr lang="en-US" sz="1500" dirty="0" smtClean="0"/>
              <a:t>инансијски </a:t>
            </a:r>
            <a:endParaRPr lang="sr-Cyrl-RS" sz="1500" dirty="0" smtClean="0"/>
          </a:p>
          <a:p>
            <a:pPr algn="ctr"/>
            <a:r>
              <a:rPr lang="sr-Cyrl-CS" sz="1500" dirty="0"/>
              <a:t>п</a:t>
            </a:r>
            <a:r>
              <a:rPr lang="en-US" sz="1500" dirty="0" smtClean="0"/>
              <a:t>лан</a:t>
            </a:r>
            <a:endParaRPr lang="sr-Cyrl-RS" sz="1500" dirty="0" smtClean="0"/>
          </a:p>
          <a:p>
            <a:pPr algn="ctr"/>
            <a:r>
              <a:rPr lang="en-US" sz="1500" dirty="0" smtClean="0"/>
              <a:t> </a:t>
            </a:r>
            <a:r>
              <a:rPr lang="sr-Cyrl-RS" sz="1500" dirty="0"/>
              <a:t>РФЗО</a:t>
            </a:r>
            <a:r>
              <a:rPr lang="en-US" sz="15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" y="1306974"/>
            <a:ext cx="1082207" cy="108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1372475"/>
            <a:ext cx="1997458" cy="101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06778" y="2028850"/>
            <a:ext cx="1006025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08104" y="2025887"/>
            <a:ext cx="1153168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2120" y="1524912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500" dirty="0" smtClean="0">
                <a:latin typeface="+mn-lt"/>
              </a:rPr>
              <a:t>Сагласност</a:t>
            </a:r>
            <a:endParaRPr lang="en-US" sz="15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8707" y="1506561"/>
            <a:ext cx="11470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500" dirty="0">
                <a:latin typeface="+mn-lt"/>
              </a:rPr>
              <a:t>Д</a:t>
            </a:r>
            <a:r>
              <a:rPr lang="sr-Cyrl-RS" sz="1500" dirty="0" smtClean="0">
                <a:latin typeface="+mn-lt"/>
              </a:rPr>
              <a:t>оноси</a:t>
            </a:r>
            <a:endParaRPr lang="en-US" sz="1500" dirty="0">
              <a:latin typeface="+mn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40432" y="4365104"/>
            <a:ext cx="237626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500" dirty="0" smtClean="0"/>
              <a:t>Министарство финансија </a:t>
            </a:r>
            <a:endParaRPr lang="en-US" sz="1500" dirty="0"/>
          </a:p>
        </p:txBody>
      </p:sp>
      <p:sp>
        <p:nvSpPr>
          <p:cNvPr id="35" name="Rounded Rectangle 34"/>
          <p:cNvSpPr/>
          <p:nvPr/>
        </p:nvSpPr>
        <p:spPr>
          <a:xfrm>
            <a:off x="2843808" y="3032956"/>
            <a:ext cx="237626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500" dirty="0" smtClean="0"/>
              <a:t>Министарство здравља</a:t>
            </a:r>
            <a:endParaRPr lang="en-US" sz="15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6" y="4365104"/>
            <a:ext cx="1905000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8" name="Straight Arrow Connector 37"/>
          <p:cNvCxnSpPr/>
          <p:nvPr/>
        </p:nvCxnSpPr>
        <p:spPr>
          <a:xfrm flipH="1">
            <a:off x="4031940" y="2480956"/>
            <a:ext cx="3376" cy="47784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028564" y="3943095"/>
            <a:ext cx="6752" cy="36004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22578" y="4761148"/>
            <a:ext cx="131001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777546" y="2492896"/>
            <a:ext cx="0" cy="1768781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08104" y="5121188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500" dirty="0" smtClean="0">
                <a:latin typeface="+mn-lt"/>
              </a:rPr>
              <a:t>Сагласност Несагласност</a:t>
            </a:r>
            <a:endParaRPr 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4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21" grpId="0"/>
      <p:bldP spid="34" grpId="0" animBg="1"/>
      <p:bldP spid="3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+mn-lt"/>
              </a:rPr>
            </a:br>
            <a:endParaRPr lang="en-GB" alt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301" y="315385"/>
            <a:ext cx="5000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 СРЕДСТВА ЗА РАД ЗДРАВСТВЕНЕ УСТАНОВЕ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7927378"/>
              </p:ext>
            </p:extLst>
          </p:nvPr>
        </p:nvGraphicFramePr>
        <p:xfrm>
          <a:off x="323528" y="467520"/>
          <a:ext cx="7879554" cy="526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0330" y="5389765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0" dirty="0" smtClean="0">
                <a:latin typeface="+mn-lt"/>
              </a:rPr>
              <a:t>На стицање и располагање финансијским средствима за рад здравствене установе из Плана мреже примењују се прописи којима се уређује буџетски систем и обавезно здравствено осигурање (</a:t>
            </a:r>
            <a:r>
              <a:rPr lang="sr-Cyrl-RS" b="0" dirty="0">
                <a:latin typeface="+mn-lt"/>
              </a:rPr>
              <a:t>ч</a:t>
            </a:r>
            <a:r>
              <a:rPr lang="sr-Cyrl-RS" b="0" dirty="0" smtClean="0">
                <a:latin typeface="+mn-lt"/>
              </a:rPr>
              <a:t>лан </a:t>
            </a:r>
            <a:r>
              <a:rPr lang="sr-Cyrl-RS" b="0" dirty="0">
                <a:latin typeface="+mn-lt"/>
              </a:rPr>
              <a:t>159. Закона закона о здравственој </a:t>
            </a:r>
            <a:r>
              <a:rPr lang="sr-Cyrl-RS" b="0" dirty="0" smtClean="0">
                <a:latin typeface="+mn-lt"/>
              </a:rPr>
              <a:t>заштити</a:t>
            </a:r>
            <a:r>
              <a:rPr lang="sr-Cyrl-RS" b="0" dirty="0">
                <a:latin typeface="+mn-lt"/>
              </a:rPr>
              <a:t>)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1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CS" sz="2000" dirty="0" smtClean="0">
                <a:solidFill>
                  <a:schemeClr val="bg1"/>
                </a:solidFill>
              </a:rPr>
              <a:t>ОСНИВАЧ (</a:t>
            </a:r>
            <a:r>
              <a:rPr lang="ru-RU" sz="2000" dirty="0" smtClean="0">
                <a:solidFill>
                  <a:schemeClr val="bg1"/>
                </a:solidFill>
              </a:rPr>
              <a:t>БУЏЕТ РС/ЛОКАЛНА ВЛАСТ)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90" y="-1066"/>
            <a:ext cx="741933" cy="936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3" y="1988840"/>
            <a:ext cx="723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0" dirty="0" smtClean="0">
                <a:latin typeface="+mn-lt"/>
              </a:rPr>
              <a:t>Друштвену бригу </a:t>
            </a:r>
            <a:r>
              <a:rPr lang="sr-Cyrl-RS" sz="1800" b="0" dirty="0">
                <a:latin typeface="+mn-lt"/>
              </a:rPr>
              <a:t>за здравље на нивоу АП, града и  општине </a:t>
            </a:r>
            <a:r>
              <a:rPr lang="sr-Cyrl-RS" sz="1800" b="0" dirty="0" smtClean="0">
                <a:latin typeface="+mn-lt"/>
              </a:rPr>
              <a:t>(између осталог </a:t>
            </a:r>
            <a:r>
              <a:rPr lang="ru-RU" sz="1800" b="0" dirty="0">
                <a:latin typeface="+mn-lt"/>
              </a:rPr>
              <a:t>у делу </a:t>
            </a:r>
            <a:r>
              <a:rPr lang="ru-RU" sz="1800" b="0" dirty="0" smtClean="0">
                <a:latin typeface="+mn-lt"/>
              </a:rPr>
              <a:t>изградње, одржавања </a:t>
            </a:r>
            <a:r>
              <a:rPr lang="ru-RU" sz="1800" b="0" dirty="0">
                <a:latin typeface="+mn-lt"/>
              </a:rPr>
              <a:t>и </a:t>
            </a:r>
            <a:r>
              <a:rPr lang="ru-RU" sz="1800" b="0" dirty="0" smtClean="0">
                <a:latin typeface="+mn-lt"/>
              </a:rPr>
              <a:t>опремања </a:t>
            </a:r>
            <a:r>
              <a:rPr lang="ru-RU" sz="1800" b="0" dirty="0">
                <a:latin typeface="+mn-lt"/>
              </a:rPr>
              <a:t>ЗУ, </a:t>
            </a:r>
            <a:r>
              <a:rPr lang="ru-RU" sz="1800" b="0" dirty="0" smtClean="0">
                <a:latin typeface="+mn-lt"/>
              </a:rPr>
              <a:t>инвестиционог, инвестиционо - текућег одржавања просторија, </a:t>
            </a:r>
            <a:r>
              <a:rPr lang="ru-RU" sz="1800" b="0" dirty="0">
                <a:latin typeface="+mn-lt"/>
              </a:rPr>
              <a:t>опреме, боља кадровска обезбеђеност </a:t>
            </a:r>
            <a:r>
              <a:rPr lang="ru-RU" sz="1800" b="0" dirty="0" smtClean="0">
                <a:latin typeface="+mn-lt"/>
              </a:rPr>
              <a:t>ЗУ, </a:t>
            </a:r>
            <a:r>
              <a:rPr lang="ru-RU" sz="1800" b="0" dirty="0">
                <a:latin typeface="+mn-lt"/>
              </a:rPr>
              <a:t>о</a:t>
            </a:r>
            <a:r>
              <a:rPr lang="ru-RU" sz="1800" b="0" dirty="0" smtClean="0">
                <a:latin typeface="+mn-lt"/>
              </a:rPr>
              <a:t>бавезе </a:t>
            </a:r>
            <a:r>
              <a:rPr lang="ru-RU" sz="1800" b="0" dirty="0">
                <a:latin typeface="+mn-lt"/>
              </a:rPr>
              <a:t>по извршним судским </a:t>
            </a:r>
            <a:r>
              <a:rPr lang="ru-RU" sz="1800" b="0" dirty="0" smtClean="0">
                <a:latin typeface="+mn-lt"/>
              </a:rPr>
              <a:t>одлукама, </a:t>
            </a:r>
            <a:r>
              <a:rPr lang="ru-RU" sz="1800" b="0" dirty="0">
                <a:latin typeface="+mn-lt"/>
              </a:rPr>
              <a:t>средства за осигурање опреме и </a:t>
            </a:r>
            <a:r>
              <a:rPr lang="ru-RU" sz="1800" b="0" dirty="0" smtClean="0">
                <a:latin typeface="+mn-lt"/>
              </a:rPr>
              <a:t>објеката)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b="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0" dirty="0" smtClean="0">
                <a:latin typeface="+mn-lt"/>
              </a:rPr>
              <a:t>Остваривање </a:t>
            </a:r>
            <a:r>
              <a:rPr lang="sr-Cyrl-RS" sz="1800" b="0" dirty="0">
                <a:latin typeface="+mn-lt"/>
              </a:rPr>
              <a:t>општег интереса у здравственој </a:t>
            </a:r>
            <a:r>
              <a:rPr lang="sr-Cyrl-RS" sz="1800" b="0" dirty="0" smtClean="0">
                <a:latin typeface="+mn-lt"/>
              </a:rPr>
              <a:t>заштити (Република као општи интерес у здравственој заштити обезбеђује, између осталог, </a:t>
            </a:r>
            <a:r>
              <a:rPr lang="sr-Cyrl-RS" sz="1800" b="0" dirty="0">
                <a:latin typeface="+mn-lt"/>
              </a:rPr>
              <a:t>средства за </a:t>
            </a:r>
            <a:r>
              <a:rPr lang="sr-Cyrl-RS" sz="1800" b="0" dirty="0" smtClean="0">
                <a:latin typeface="+mn-lt"/>
              </a:rPr>
              <a:t>изградњу, </a:t>
            </a:r>
            <a:r>
              <a:rPr lang="sr-Cyrl-RS" sz="1800" b="0" dirty="0">
                <a:latin typeface="+mn-lt"/>
              </a:rPr>
              <a:t>одржавање и опремање ЗУ, инвестиционо, </a:t>
            </a:r>
            <a:r>
              <a:rPr lang="sr-Cyrl-RS" sz="1800" b="0" dirty="0" smtClean="0">
                <a:latin typeface="+mn-lt"/>
              </a:rPr>
              <a:t>инвестиционо -</a:t>
            </a:r>
            <a:r>
              <a:rPr lang="en-US" sz="1800" b="0" dirty="0" smtClean="0">
                <a:latin typeface="+mn-lt"/>
              </a:rPr>
              <a:t> </a:t>
            </a:r>
            <a:r>
              <a:rPr lang="sr-Cyrl-RS" sz="1800" b="0" dirty="0" smtClean="0">
                <a:latin typeface="+mn-lt"/>
              </a:rPr>
              <a:t>текуће </a:t>
            </a:r>
            <a:r>
              <a:rPr lang="sr-Cyrl-RS" sz="1800" b="0" dirty="0">
                <a:latin typeface="+mn-lt"/>
              </a:rPr>
              <a:t>одржавање просторија и опреме</a:t>
            </a:r>
            <a:r>
              <a:rPr lang="sr-Cyrl-RS" sz="1800" b="0" dirty="0" smtClean="0">
                <a:latin typeface="+mn-lt"/>
              </a:rPr>
              <a:t>)</a:t>
            </a:r>
          </a:p>
          <a:p>
            <a:pPr algn="just"/>
            <a:endParaRPr lang="sr-Cyrl-RS" sz="18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0" dirty="0" smtClean="0">
                <a:latin typeface="+mn-lt"/>
              </a:rPr>
              <a:t>Општи интерес у здравственој заштити ближе је уређен члановима 13, 13. а (локална власт) и 18. (на нивоу републике) Закона о здравственој заштити</a:t>
            </a:r>
            <a:endParaRPr lang="en-US" sz="1800" b="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1618"/>
            <a:ext cx="9143999" cy="646331"/>
          </a:xfrm>
          <a:prstGeom prst="rect">
            <a:avLst/>
          </a:prstGeom>
          <a:ln>
            <a:solidFill>
              <a:srgbClr val="283AE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latin typeface="+mn-lt"/>
              </a:rPr>
              <a:t>ЗАКОН О ЗДРАВСТВЕНОЈ ЗАШТИТИ прописује обавезе оснивача у </a:t>
            </a:r>
          </a:p>
          <a:p>
            <a:pPr algn="ctr"/>
            <a:r>
              <a:rPr lang="sr-Cyrl-RS" sz="1800" b="0" dirty="0" smtClean="0">
                <a:latin typeface="+mn-lt"/>
              </a:rPr>
              <a:t>спровођењу здравствене заштите</a:t>
            </a:r>
            <a:endParaRPr lang="en-US" sz="1800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97" y="4508341"/>
            <a:ext cx="1443466" cy="2004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7263" y="3843142"/>
            <a:ext cx="114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!</a:t>
            </a:r>
            <a:r>
              <a:rPr lang="sr-Cyrl-RS" sz="3600" dirty="0" smtClean="0">
                <a:solidFill>
                  <a:srgbClr val="FF0000"/>
                </a:solidFill>
                <a:latin typeface="+mn-lt"/>
              </a:rPr>
              <a:t>  ?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0800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1800" dirty="0" smtClean="0">
                <a:solidFill>
                  <a:schemeClr val="bg1"/>
                </a:solidFill>
              </a:rPr>
              <a:t>ЗАВРШНИ РАЧУН РФЗО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29" y="0"/>
            <a:ext cx="741933" cy="9361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21345" y="3070641"/>
            <a:ext cx="2303332" cy="2328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 smtClean="0"/>
              <a:t>РФЗО</a:t>
            </a:r>
          </a:p>
          <a:p>
            <a:pPr algn="ctr"/>
            <a:r>
              <a:rPr lang="sr-Cyrl-RS" b="0" dirty="0" smtClean="0"/>
              <a:t>Контролише </a:t>
            </a:r>
          </a:p>
          <a:p>
            <a:pPr algn="ctr"/>
            <a:r>
              <a:rPr lang="sr-Cyrl-RS" b="0" dirty="0" smtClean="0"/>
              <a:t>Сравњује</a:t>
            </a:r>
          </a:p>
          <a:p>
            <a:pPr algn="ctr"/>
            <a:r>
              <a:rPr lang="sr-Cyrl-RS" b="0" dirty="0" smtClean="0"/>
              <a:t>Консолидује  </a:t>
            </a:r>
          </a:p>
        </p:txBody>
      </p:sp>
      <p:sp>
        <p:nvSpPr>
          <p:cNvPr id="6" name="Down Arrow 5"/>
          <p:cNvSpPr/>
          <p:nvPr/>
        </p:nvSpPr>
        <p:spPr>
          <a:xfrm rot="14976078">
            <a:off x="3276044" y="5111583"/>
            <a:ext cx="576000" cy="576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359" y="4747759"/>
            <a:ext cx="2844000" cy="13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Завршни рачун РФЗО-а</a:t>
            </a:r>
            <a:endParaRPr lang="en-US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251359" y="2789616"/>
            <a:ext cx="2844000" cy="13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Завршни рачуни корисника средстава РФЗО-а (апотекарске и здравствене установе)</a:t>
            </a:r>
            <a:endParaRPr lang="en-US" sz="1800" b="0" dirty="0"/>
          </a:p>
        </p:txBody>
      </p:sp>
      <p:sp>
        <p:nvSpPr>
          <p:cNvPr id="9" name="Down Arrow 8"/>
          <p:cNvSpPr/>
          <p:nvPr/>
        </p:nvSpPr>
        <p:spPr>
          <a:xfrm rot="17089998">
            <a:off x="3215091" y="3197344"/>
            <a:ext cx="578998" cy="552614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026242" y="3824240"/>
            <a:ext cx="576000" cy="96913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" y="1435867"/>
            <a:ext cx="91439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b="0" dirty="0" smtClean="0">
                <a:latin typeface="+mn-lt"/>
              </a:rPr>
              <a:t>НА КРАЈУ</a:t>
            </a:r>
            <a:r>
              <a:rPr lang="en-US" b="0" dirty="0" smtClean="0"/>
              <a:t> </a:t>
            </a:r>
            <a:r>
              <a:rPr lang="sr-Cyrl-RS" b="0" dirty="0" smtClean="0">
                <a:latin typeface="+mn-lt"/>
              </a:rPr>
              <a:t>БУЏЕТСКЕ ГОДИНЕ </a:t>
            </a:r>
            <a:endParaRPr lang="en-US" b="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9" y="4163863"/>
            <a:ext cx="289886" cy="289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86" y="3641328"/>
            <a:ext cx="2281032" cy="13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ГОДИШЊИ КОНСОЛИДОВАНИ ФИНАНСИЈСКИ ИЗВЕШТАЈ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29" y="0"/>
            <a:ext cx="741933" cy="93610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1503942" y="3319748"/>
            <a:ext cx="1404000" cy="90134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4388988" y="3319745"/>
            <a:ext cx="1404000" cy="901342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55" y="3532065"/>
            <a:ext cx="579772" cy="579772"/>
          </a:xfrm>
          <a:prstGeom prst="rect">
            <a:avLst/>
          </a:prstGeom>
        </p:spPr>
      </p:pic>
      <p:sp>
        <p:nvSpPr>
          <p:cNvPr id="11" name="Folded Corner 10"/>
          <p:cNvSpPr/>
          <p:nvPr/>
        </p:nvSpPr>
        <p:spPr>
          <a:xfrm>
            <a:off x="913609" y="1821318"/>
            <a:ext cx="5479350" cy="959609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/>
              <a:t>ГОДИШЊИ КОНСОЛИДОВАНИ </a:t>
            </a:r>
            <a:endParaRPr lang="en-US" sz="2000" b="0" dirty="0" smtClean="0"/>
          </a:p>
          <a:p>
            <a:pPr algn="ctr"/>
            <a:r>
              <a:rPr lang="ru-RU" sz="2000" b="0" dirty="0" smtClean="0"/>
              <a:t>ФИНАНСИЈСКИ ИЗВЕШТАЈ РФЗО-а </a:t>
            </a:r>
            <a:endParaRPr lang="ru-RU" sz="2000" b="0" dirty="0"/>
          </a:p>
        </p:txBody>
      </p:sp>
      <p:sp>
        <p:nvSpPr>
          <p:cNvPr id="12" name="Folded Corner 11"/>
          <p:cNvSpPr/>
          <p:nvPr/>
        </p:nvSpPr>
        <p:spPr>
          <a:xfrm>
            <a:off x="1047135" y="4407515"/>
            <a:ext cx="2484000" cy="1872000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КОНСОЛИДОВАНИ ИЗВЕШТАЈ ЗАВРШНОГ РАЧУНА РФЗО-а</a:t>
            </a:r>
            <a:endParaRPr lang="en-US" b="0" dirty="0"/>
          </a:p>
        </p:txBody>
      </p:sp>
      <p:sp>
        <p:nvSpPr>
          <p:cNvPr id="13" name="Folded Corner 12"/>
          <p:cNvSpPr/>
          <p:nvPr/>
        </p:nvSpPr>
        <p:spPr>
          <a:xfrm>
            <a:off x="4006204" y="4407515"/>
            <a:ext cx="2484000" cy="1872000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sr-Cyrl-RS" b="0" dirty="0" smtClean="0"/>
              <a:t>ФИНАНСИЈСКИ ИЗВЕШТАЈИ О ИЗВРШЕЊУ ПРИХОДА И ПРИМАЊА И РАСХОДА И ИЗДАТАКА КОРИСНИКА СРЕДСТАВА РФЗО-а</a:t>
            </a:r>
            <a:endParaRPr lang="sr-Cyrl-RS" b="0" dirty="0"/>
          </a:p>
        </p:txBody>
      </p:sp>
    </p:spTree>
    <p:extLst>
      <p:ext uri="{BB962C8B-B14F-4D97-AF65-F5344CB8AC3E}">
        <p14:creationId xmlns:p14="http://schemas.microsoft.com/office/powerpoint/2010/main" val="26139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4354"/>
            <a:ext cx="652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 smtClean="0">
                <a:solidFill>
                  <a:schemeClr val="bg1"/>
                </a:solidFill>
                <a:latin typeface="+mn-lt"/>
              </a:rPr>
              <a:t>СТРУКТУРА ПРИХОДА И ПРИМАЊА РФЗО-А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1436" y="5945181"/>
            <a:ext cx="9165435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ПРИХОД</a:t>
            </a:r>
            <a:r>
              <a:rPr lang="sr-Cyrl-RS" sz="1800" b="0" dirty="0" smtClean="0"/>
              <a:t>И</a:t>
            </a:r>
            <a:r>
              <a:rPr lang="sr-Cyrl-CS" sz="1800" b="0" dirty="0" smtClean="0"/>
              <a:t> И ПРИМАЊА</a:t>
            </a:r>
            <a:endParaRPr lang="sr-Cyrl-CS" sz="1800" b="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10434818"/>
              </p:ext>
            </p:extLst>
          </p:nvPr>
        </p:nvGraphicFramePr>
        <p:xfrm>
          <a:off x="0" y="935039"/>
          <a:ext cx="8964488" cy="48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485181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0" dirty="0">
                <a:latin typeface="+mn-lt"/>
              </a:rPr>
              <a:t>Подаци преузети из извршења ФП за 2014. годину у хиљадама динара</a:t>
            </a:r>
            <a:endParaRPr lang="en-US" sz="1400" b="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458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ТРАНСФЕРИ ОД ДРУГИХ НИВОА ВЛАСТИ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1436" y="5945181"/>
            <a:ext cx="8985923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ПРИХОД</a:t>
            </a:r>
            <a:r>
              <a:rPr lang="sr-Cyrl-RS" sz="1800" b="0" dirty="0" smtClean="0"/>
              <a:t>И</a:t>
            </a:r>
            <a:r>
              <a:rPr lang="sr-Cyrl-CS" sz="1800" b="0" dirty="0" smtClean="0"/>
              <a:t> И ПРИМАЊА</a:t>
            </a:r>
            <a:endParaRPr lang="sr-Cyrl-CS" sz="1800" b="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83290638"/>
              </p:ext>
            </p:extLst>
          </p:nvPr>
        </p:nvGraphicFramePr>
        <p:xfrm>
          <a:off x="6358" y="1124744"/>
          <a:ext cx="8964488" cy="482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6485181"/>
            <a:ext cx="8203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0" dirty="0">
                <a:latin typeface="+mn-lt"/>
              </a:rPr>
              <a:t>Подаци преузети из извршења ФП за 2014. годину у хиљадама динара</a:t>
            </a:r>
            <a:endParaRPr lang="en-US" sz="1400" b="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178187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+mn-lt"/>
              </a:rPr>
              <a:t>ПОСЛОВИ У НАДЛЕЖНОСТИ ДРИ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189596"/>
              </p:ext>
            </p:extLst>
          </p:nvPr>
        </p:nvGraphicFramePr>
        <p:xfrm>
          <a:off x="107504" y="1412776"/>
          <a:ext cx="8928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2" y="2412830"/>
            <a:ext cx="247449" cy="36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67285"/>
            <a:ext cx="247449" cy="3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75" y="2467285"/>
            <a:ext cx="247449" cy="36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51" y="2467285"/>
            <a:ext cx="247449" cy="364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54" y="2467285"/>
            <a:ext cx="247449" cy="3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69" y="2455518"/>
            <a:ext cx="247449" cy="364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467285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+mn-lt"/>
              </a:rPr>
            </a:br>
            <a:endParaRPr lang="en-GB" alt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41362"/>
            <a:ext cx="634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 smtClean="0">
                <a:solidFill>
                  <a:schemeClr val="bg1"/>
                </a:solidFill>
                <a:latin typeface="+mn-lt"/>
              </a:rPr>
              <a:t>СТРУКТУРА РАСХОДА И ИЗДАТАКА РФЗО-А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9280"/>
            <a:ext cx="9163635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РАСХОДИ И ИЗДАЦИ</a:t>
            </a:r>
            <a:endParaRPr lang="en-US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95251" y="6569825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0" dirty="0" smtClean="0">
                <a:latin typeface="+mn-lt"/>
              </a:rPr>
              <a:t>Подаци преузети из извршења ФП за 2014. годину у хиљадама динара</a:t>
            </a:r>
            <a:endParaRPr lang="en-US" sz="1200" b="0" dirty="0">
              <a:latin typeface="+mn-lt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58174345"/>
              </p:ext>
            </p:extLst>
          </p:nvPr>
        </p:nvGraphicFramePr>
        <p:xfrm>
          <a:off x="179512" y="658888"/>
          <a:ext cx="8712968" cy="556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0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СПРОВОЂЕЊЕ ЗДРАВСТВЕНЕ ЗАШТИТЕ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-4406"/>
            <a:ext cx="741933" cy="93610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299784"/>
              </p:ext>
            </p:extLst>
          </p:nvPr>
        </p:nvGraphicFramePr>
        <p:xfrm>
          <a:off x="179511" y="1052736"/>
          <a:ext cx="5273657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5" y="2499360"/>
            <a:ext cx="454965" cy="454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" y="3598451"/>
            <a:ext cx="454965" cy="454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" y="4581128"/>
            <a:ext cx="454965" cy="454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6" y="5613629"/>
            <a:ext cx="454965" cy="454965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5233550" y="1706814"/>
            <a:ext cx="432048" cy="4536504"/>
          </a:xfrm>
          <a:prstGeom prst="rightBrac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84168" y="1368988"/>
            <a:ext cx="2520280" cy="4968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1500" dirty="0" smtClean="0"/>
          </a:p>
          <a:p>
            <a:pPr algn="ctr"/>
            <a:r>
              <a:rPr lang="sr-Cyrl-RS" sz="1500" dirty="0" smtClean="0"/>
              <a:t>ПРЕДРАЧУНИ СРЕДСТАВА ЗА 2015. ГОДИНУ</a:t>
            </a:r>
            <a:endParaRPr lang="en-US" sz="1500" dirty="0" smtClean="0"/>
          </a:p>
          <a:p>
            <a:pPr algn="ctr"/>
            <a:endParaRPr lang="sr-Cyrl-RS" sz="150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sr-Cyrl-CS" b="0" dirty="0" smtClean="0"/>
              <a:t>За стоматолошку здравствену заштиту </a:t>
            </a:r>
            <a:endParaRPr lang="en-US" b="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sr-Cyrl-CS" b="0" dirty="0" smtClean="0"/>
              <a:t>За здравствене установе примарног (са апотекама), секундарног и терцијарног нивоа здравствене заштите</a:t>
            </a:r>
            <a:endParaRPr lang="en-US" b="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sr-Cyrl-CS" b="0" dirty="0" smtClean="0"/>
              <a:t>Институтима / заводима за јавно здравље</a:t>
            </a:r>
            <a:endParaRPr lang="en-US" b="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sr-Cyrl-CS" b="0" dirty="0" smtClean="0"/>
              <a:t>За остале здравствене установе из плана мреже</a:t>
            </a:r>
            <a:endParaRPr lang="en-US" b="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sr-Cyrl-CS" b="0" dirty="0" smtClean="0"/>
              <a:t>Установама социјалне </a:t>
            </a:r>
            <a:r>
              <a:rPr lang="it-IT" b="0" dirty="0" smtClean="0"/>
              <a:t>заштите</a:t>
            </a:r>
            <a:endParaRPr lang="en-US" b="0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6382" y="-20305"/>
            <a:ext cx="790075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52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90" y="113577"/>
            <a:ext cx="471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СПРОВЕДЕНЕ РЕВИЗИЈЕ У ПЕРИОДУ</a:t>
            </a:r>
          </a:p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  2011 - 2014. ГОДИНЕ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2267488"/>
              </p:ext>
            </p:extLst>
          </p:nvPr>
        </p:nvGraphicFramePr>
        <p:xfrm>
          <a:off x="395536" y="126876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99312" y="4174205"/>
            <a:ext cx="239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Специјална </a:t>
            </a:r>
            <a:r>
              <a:rPr lang="ru-RU" sz="1400" b="0" dirty="0">
                <a:latin typeface="+mn-lt"/>
              </a:rPr>
              <a:t>болница „Сокобања“ </a:t>
            </a:r>
            <a:endParaRPr lang="sr-Cyrl-RS" sz="1400" b="0" dirty="0" smtClean="0">
              <a:latin typeface="+mn-lt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Специјална  </a:t>
            </a:r>
            <a:r>
              <a:rPr lang="ru-RU" sz="1400" b="0" dirty="0">
                <a:latin typeface="+mn-lt"/>
              </a:rPr>
              <a:t>болница „Рибарска бања“ </a:t>
            </a:r>
            <a:endParaRPr lang="sr-Cyrl-RS" sz="1400" b="0" dirty="0" smtClean="0">
              <a:latin typeface="+mn-lt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 smtClean="0">
                <a:latin typeface="+mn-lt"/>
              </a:rPr>
              <a:t>Завод </a:t>
            </a:r>
            <a:r>
              <a:rPr lang="sr-Cyrl-RS" sz="1400" b="0" dirty="0">
                <a:latin typeface="+mn-lt"/>
              </a:rPr>
              <a:t>за јавно здравље Сомбор </a:t>
            </a:r>
            <a:endParaRPr lang="sr-Cyrl-RS" sz="1400" b="0" dirty="0" smtClean="0">
              <a:latin typeface="+mn-lt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>
                <a:latin typeface="+mn-lt"/>
              </a:rPr>
              <a:t>И</a:t>
            </a:r>
            <a:r>
              <a:rPr lang="sr-Cyrl-RS" sz="1400" b="0" dirty="0" smtClean="0">
                <a:latin typeface="+mn-lt"/>
              </a:rPr>
              <a:t>нститут </a:t>
            </a:r>
            <a:r>
              <a:rPr lang="sr-Cyrl-RS" sz="1400" b="0" dirty="0">
                <a:latin typeface="+mn-lt"/>
              </a:rPr>
              <a:t>за јавно </a:t>
            </a:r>
            <a:endParaRPr lang="sr-Cyrl-RS" sz="1400" b="0" dirty="0" smtClean="0">
              <a:latin typeface="+mn-lt"/>
            </a:endParaRPr>
          </a:p>
          <a:p>
            <a:pPr lvl="0"/>
            <a:r>
              <a:rPr lang="sr-Cyrl-RS" sz="1400" b="0" dirty="0">
                <a:latin typeface="+mn-lt"/>
              </a:rPr>
              <a:t> </a:t>
            </a:r>
            <a:r>
              <a:rPr lang="sr-Cyrl-RS" sz="1400" b="0" dirty="0" smtClean="0">
                <a:latin typeface="+mn-lt"/>
              </a:rPr>
              <a:t>    здравље </a:t>
            </a:r>
            <a:r>
              <a:rPr lang="sr-Cyrl-RS" sz="1400" b="0" dirty="0">
                <a:latin typeface="+mn-lt"/>
              </a:rPr>
              <a:t>Ниш </a:t>
            </a:r>
            <a:endParaRPr lang="en-US" sz="1400" b="0" dirty="0">
              <a:latin typeface="+mn-lt"/>
            </a:endParaRPr>
          </a:p>
          <a:p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71423" y="4210620"/>
            <a:ext cx="2459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>
                <a:latin typeface="+mn-lt"/>
              </a:rPr>
              <a:t>Клинички центар  Србије</a:t>
            </a:r>
            <a:endParaRPr lang="en-US" sz="1400" b="0" dirty="0">
              <a:latin typeface="+mn-lt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>
                <a:latin typeface="+mn-lt"/>
              </a:rPr>
              <a:t>Клинички центар  Војводине</a:t>
            </a:r>
            <a:endParaRPr lang="en-US" sz="1400" b="0" dirty="0">
              <a:latin typeface="+mn-lt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>
                <a:latin typeface="+mn-lt"/>
              </a:rPr>
              <a:t>Клинички центар  </a:t>
            </a:r>
            <a:r>
              <a:rPr lang="sr-Cyrl-RS" sz="1400" b="0" dirty="0" smtClean="0">
                <a:latin typeface="+mn-lt"/>
              </a:rPr>
              <a:t>Ниш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 smtClean="0">
                <a:latin typeface="+mn-lt"/>
              </a:rPr>
              <a:t>Клинички </a:t>
            </a:r>
            <a:r>
              <a:rPr lang="sr-Cyrl-RS" sz="1400" b="0" dirty="0">
                <a:latin typeface="+mn-lt"/>
              </a:rPr>
              <a:t>центар  </a:t>
            </a:r>
            <a:r>
              <a:rPr lang="sr-Cyrl-RS" sz="1400" b="0" dirty="0" smtClean="0">
                <a:latin typeface="+mn-lt"/>
              </a:rPr>
              <a:t>Крагујевац 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 smtClean="0">
                <a:latin typeface="+mn-lt"/>
              </a:rPr>
              <a:t>КБЦ Звездара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sr-Cyrl-RS" sz="1400" b="0" dirty="0" smtClean="0">
                <a:latin typeface="+mn-lt"/>
              </a:rPr>
              <a:t>Институт </a:t>
            </a:r>
            <a:r>
              <a:rPr lang="sr-Cyrl-RS" sz="1400" b="0" dirty="0">
                <a:latin typeface="+mn-lt"/>
              </a:rPr>
              <a:t>за онкологију и радиологију Србије</a:t>
            </a:r>
            <a:endParaRPr lang="en-US" sz="1400" b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00" y="3322980"/>
            <a:ext cx="938563" cy="88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41257" y="3592203"/>
            <a:ext cx="6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6382" y="-20305"/>
            <a:ext cx="790075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90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3713" y="31336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СПРОВЕДЕНЕ РЕВИЗИЈЕ У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2015</a:t>
            </a:r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. ГОДИН</a:t>
            </a:r>
            <a:r>
              <a:rPr lang="sr-Cyrl-RS" sz="2000" dirty="0">
                <a:solidFill>
                  <a:schemeClr val="bg1"/>
                </a:solidFill>
                <a:latin typeface="+mn-lt"/>
              </a:rPr>
              <a:t>И</a:t>
            </a:r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3703208"/>
              </p:ext>
            </p:extLst>
          </p:nvPr>
        </p:nvGraphicFramePr>
        <p:xfrm>
          <a:off x="395536" y="126876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36" y="3264536"/>
            <a:ext cx="1011427" cy="95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09135" y="3610003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106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ОБУХВАТ СРЕДСТАВА РЕВИЗИЈОМ У 2015. ГОДИНИ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84" y="0"/>
            <a:ext cx="741933" cy="936104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11370285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6012160" y="256490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12160" y="2564904"/>
            <a:ext cx="93610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0212" y="2204864"/>
            <a:ext cx="266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0" dirty="0" smtClean="0">
                <a:latin typeface="+mn-lt"/>
              </a:rPr>
              <a:t>Обухват средстава ревизијом </a:t>
            </a:r>
            <a:endParaRPr lang="en-US" sz="1400" b="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48264" y="2564904"/>
            <a:ext cx="64807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 ИЗРАЖЕНА МИШЉЕЊА У РЕВИЗОРСКИМ ИЗВЕШТАЈИМА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61576"/>
              </p:ext>
            </p:extLst>
          </p:nvPr>
        </p:nvGraphicFramePr>
        <p:xfrm>
          <a:off x="179512" y="2132856"/>
          <a:ext cx="8820472" cy="346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296144"/>
                <a:gridCol w="1296144"/>
                <a:gridCol w="1152128"/>
                <a:gridCol w="1296144"/>
                <a:gridCol w="1368152"/>
                <a:gridCol w="1259632"/>
              </a:tblGrid>
              <a:tr h="1339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Година обављања ревизије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8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1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</a:tr>
              <a:tr h="36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4" action="ppaction://hlinksldjump"/>
                        </a:rPr>
                        <a:t>2012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5</a:t>
                      </a: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8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4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+mn-lt"/>
                        </a:rPr>
                        <a:t>7</a:t>
                      </a:r>
                      <a:r>
                        <a:rPr lang="en-US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5" action="ppaction://hlinksldjump"/>
                        </a:rPr>
                        <a:t>2013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            </a:t>
                      </a:r>
                      <a:r>
                        <a:rPr lang="sr-Cyrl-R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9497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rId6" action="ppaction://hlinksldjump"/>
                        </a:rPr>
                        <a:t>2014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6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9497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rId7" action="ppaction://hlinksldjump"/>
                        </a:rPr>
                        <a:t>2015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6382" y="-20305"/>
            <a:ext cx="7828741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altLang="en-US" sz="20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GB" alt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709508" cy="9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90" y="113577"/>
            <a:ext cx="471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+mn-lt"/>
              </a:rPr>
              <a:t>СПРОВЕДЕНЕ РЕВИЗИЈЕ РЕПУБЛИЧКИОГ ФОНДА ЗА ЗДРАВСТВЕНО ОСИГУРАЊЕ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" y="1413943"/>
            <a:ext cx="936000" cy="93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401688"/>
            <a:ext cx="7051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0" dirty="0" smtClean="0">
                <a:latin typeface="+mn-lt"/>
              </a:rPr>
              <a:t>Ревизија Завршног рачуна и Годишњег консолидованог финансијског извештаја Републичког фонда за здравствено осигурање и правилности пословања</a:t>
            </a:r>
            <a:r>
              <a:rPr lang="sr-Cyrl-R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2011. </a:t>
            </a:r>
            <a:r>
              <a:rPr lang="sr-Cyrl-RS" sz="2000" b="0" dirty="0" smtClean="0">
                <a:latin typeface="+mn-lt"/>
              </a:rPr>
              <a:t>година</a:t>
            </a:r>
            <a:r>
              <a:rPr lang="en-US" sz="2000" b="0" dirty="0" smtClean="0">
                <a:latin typeface="+mn-lt"/>
              </a:rPr>
              <a:t>, 2013. </a:t>
            </a:r>
            <a:r>
              <a:rPr lang="sr-Cyrl-RS" sz="2000" b="0" dirty="0" smtClean="0">
                <a:latin typeface="+mn-lt"/>
              </a:rPr>
              <a:t>година и 2014. година</a:t>
            </a:r>
            <a:endParaRPr lang="en-US" sz="2000" b="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93441"/>
              </p:ext>
            </p:extLst>
          </p:nvPr>
        </p:nvGraphicFramePr>
        <p:xfrm>
          <a:off x="107504" y="3284984"/>
          <a:ext cx="8856984" cy="2564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9647"/>
                <a:gridCol w="992269"/>
                <a:gridCol w="1078242"/>
                <a:gridCol w="924206"/>
                <a:gridCol w="847189"/>
                <a:gridCol w="1124412"/>
                <a:gridCol w="801019"/>
              </a:tblGrid>
              <a:tr h="960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latin typeface="+mn-lt"/>
                        </a:rPr>
                        <a:t>Републичког фонда за здравствено осигурање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</a:tr>
              <a:tr h="374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2014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2015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50195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ЧЛАН 41. ЗАКОНА О ДРИ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38786"/>
              </p:ext>
            </p:extLst>
          </p:nvPr>
        </p:nvGraphicFramePr>
        <p:xfrm>
          <a:off x="395536" y="1412776"/>
          <a:ext cx="8351033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dzivkovic\Desktop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28" y="5085184"/>
            <a:ext cx="1366257" cy="157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22496"/>
            <a:ext cx="750882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ОДАЗИВНИ ИЗВЕШТАЈ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 – мере ДРИ </a:t>
            </a:r>
            <a:endParaRPr lang="en-US" sz="2000" dirty="0">
              <a:solidFill>
                <a:schemeClr val="bg1"/>
              </a:solidFill>
              <a:latin typeface="+mn-lt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zivkovi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28" y="5085184"/>
            <a:ext cx="1366257" cy="157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628800"/>
            <a:ext cx="2915154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0" dirty="0">
                <a:ea typeface="Times New Roman"/>
                <a:cs typeface="Times New Roman"/>
              </a:rPr>
              <a:t>значајн</a:t>
            </a:r>
            <a:r>
              <a:rPr lang="sr-Cyrl-RS" sz="1400" b="0" dirty="0">
                <a:ea typeface="Times New Roman"/>
                <a:cs typeface="Times New Roman"/>
              </a:rPr>
              <a:t>е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неправилности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или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несврсисходности</a:t>
            </a:r>
            <a:r>
              <a:rPr lang="sr-Cyrl-RS" sz="1400" b="0" dirty="0">
                <a:ea typeface="Times New Roman"/>
                <a:cs typeface="Times New Roman"/>
              </a:rPr>
              <a:t>  нису отклоњене на задовољавајући начин</a:t>
            </a:r>
            <a:endParaRPr lang="en-US" sz="1400" b="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057036"/>
            <a:ext cx="2880320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b="0" dirty="0" smtClean="0">
                <a:ea typeface="Times New Roman"/>
                <a:cs typeface="Times New Roman"/>
              </a:rPr>
              <a:t>Т</a:t>
            </a:r>
            <a:r>
              <a:rPr lang="en-US" sz="1400" b="0" dirty="0" err="1" smtClean="0">
                <a:ea typeface="Times New Roman"/>
                <a:cs typeface="Times New Roman"/>
              </a:rPr>
              <a:t>ежи</a:t>
            </a:r>
            <a:r>
              <a:rPr lang="en-US" sz="1400" b="0" dirty="0" smtClean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облик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кршења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обавезе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доброг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пословања</a:t>
            </a:r>
            <a:r>
              <a:rPr lang="sr-Cyrl-RS" sz="1400" b="0" dirty="0">
                <a:ea typeface="Times New Roman"/>
                <a:cs typeface="Times New Roman"/>
              </a:rPr>
              <a:t> </a:t>
            </a:r>
            <a:endParaRPr lang="en-US" sz="1400" b="0" dirty="0"/>
          </a:p>
        </p:txBody>
      </p:sp>
      <p:sp>
        <p:nvSpPr>
          <p:cNvPr id="11" name="Rectangle 10"/>
          <p:cNvSpPr/>
          <p:nvPr/>
        </p:nvSpPr>
        <p:spPr>
          <a:xfrm>
            <a:off x="383068" y="4437112"/>
            <a:ext cx="2880320" cy="1579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spcAft>
                <a:spcPts val="0"/>
              </a:spcAft>
              <a:buFont typeface="+mj-lt"/>
              <a:buAutoNum type="arabicPeriod"/>
            </a:pPr>
            <a:r>
              <a:rPr lang="sr-Cyrl-RS" sz="1400" b="0" dirty="0" smtClean="0">
                <a:ea typeface="Times New Roman"/>
                <a:cs typeface="Times New Roman"/>
              </a:rPr>
              <a:t>О</a:t>
            </a:r>
            <a:r>
              <a:rPr lang="en-US" sz="1400" b="0" dirty="0" smtClean="0">
                <a:ea typeface="Times New Roman"/>
                <a:cs typeface="Times New Roman"/>
              </a:rPr>
              <a:t>бавештава</a:t>
            </a:r>
            <a:r>
              <a:rPr lang="en-US" sz="1400" b="0" dirty="0" smtClean="0">
                <a:ea typeface="Times New Roman"/>
                <a:cs typeface="Times New Roman"/>
              </a:rPr>
              <a:t> </a:t>
            </a:r>
            <a:r>
              <a:rPr lang="en-US" sz="1400" b="0" dirty="0" smtClean="0">
                <a:ea typeface="Times New Roman"/>
                <a:cs typeface="Times New Roman"/>
              </a:rPr>
              <a:t>Скупштину</a:t>
            </a:r>
            <a:endParaRPr lang="en-US" sz="1400" b="0" dirty="0">
              <a:ea typeface="Calibri"/>
              <a:cs typeface="Times New Roman"/>
            </a:endParaRPr>
          </a:p>
          <a:p>
            <a:pPr marL="228600" indent="-228600" algn="ctr">
              <a:spcAft>
                <a:spcPts val="0"/>
              </a:spcAft>
              <a:buFont typeface="+mj-lt"/>
              <a:buAutoNum type="arabicPeriod"/>
            </a:pPr>
            <a:r>
              <a:rPr lang="sr-Cyrl-RS" sz="1400" b="0" dirty="0" smtClean="0">
                <a:ea typeface="Times New Roman"/>
                <a:cs typeface="Times New Roman"/>
              </a:rPr>
              <a:t>У</a:t>
            </a:r>
            <a:r>
              <a:rPr lang="en-US" sz="1400" b="0" dirty="0" err="1" smtClean="0">
                <a:ea typeface="Times New Roman"/>
                <a:cs typeface="Times New Roman"/>
              </a:rPr>
              <a:t>пућује</a:t>
            </a:r>
            <a:r>
              <a:rPr lang="en-US" sz="1400" b="0" dirty="0" smtClean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позив</a:t>
            </a:r>
            <a:r>
              <a:rPr lang="en-US" sz="1400" b="0" dirty="0">
                <a:ea typeface="Times New Roman"/>
                <a:cs typeface="Times New Roman"/>
              </a:rPr>
              <a:t> за </a:t>
            </a:r>
            <a:r>
              <a:rPr lang="en-US" sz="1400" b="0" dirty="0">
                <a:ea typeface="Times New Roman"/>
                <a:cs typeface="Times New Roman"/>
              </a:rPr>
              <a:t>разрешење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одговорног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 smtClean="0">
                <a:ea typeface="Times New Roman"/>
                <a:cs typeface="Times New Roman"/>
              </a:rPr>
              <a:t>лица</a:t>
            </a:r>
            <a:endParaRPr lang="en-US" sz="1400" b="0" dirty="0">
              <a:ea typeface="Calibri"/>
              <a:cs typeface="Times New Roman"/>
            </a:endParaRPr>
          </a:p>
          <a:p>
            <a:pPr marL="228600" indent="-228600" algn="ctr">
              <a:spcAft>
                <a:spcPts val="0"/>
              </a:spcAft>
              <a:buFont typeface="+mj-lt"/>
              <a:buAutoNum type="arabicPeriod"/>
            </a:pPr>
            <a:r>
              <a:rPr lang="sr-Cyrl-RS" sz="1400" b="0" dirty="0" smtClean="0">
                <a:ea typeface="Times New Roman"/>
                <a:cs typeface="Times New Roman"/>
              </a:rPr>
              <a:t>О</a:t>
            </a:r>
            <a:r>
              <a:rPr lang="en-US" sz="1400" b="0" dirty="0" err="1" smtClean="0">
                <a:ea typeface="Times New Roman"/>
                <a:cs typeface="Times New Roman"/>
              </a:rPr>
              <a:t>бавештава</a:t>
            </a:r>
            <a:r>
              <a:rPr lang="en-US" sz="1400" b="0" dirty="0" smtClean="0">
                <a:ea typeface="Times New Roman"/>
                <a:cs typeface="Times New Roman"/>
              </a:rPr>
              <a:t> </a:t>
            </a:r>
            <a:r>
              <a:rPr lang="en-US" sz="1400" b="0" dirty="0" smtClean="0">
                <a:ea typeface="Times New Roman"/>
                <a:cs typeface="Times New Roman"/>
              </a:rPr>
              <a:t>јавност</a:t>
            </a:r>
            <a:endParaRPr lang="en-US" sz="1400" b="0" dirty="0">
              <a:ea typeface="Calibri"/>
              <a:cs typeface="Times New Roman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619672" y="2636912"/>
            <a:ext cx="216024" cy="42012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619672" y="3993140"/>
            <a:ext cx="203556" cy="44397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85940" y="1634945"/>
            <a:ext cx="2915154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0" dirty="0">
                <a:ea typeface="Times New Roman"/>
                <a:cs typeface="Times New Roman"/>
              </a:rPr>
              <a:t>неправилности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или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несврсисходности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sr-Cyrl-RS" sz="1400" b="0" dirty="0">
                <a:ea typeface="Times New Roman"/>
                <a:cs typeface="Times New Roman"/>
              </a:rPr>
              <a:t> нису </a:t>
            </a:r>
            <a:r>
              <a:rPr lang="en-US" sz="1400" b="0" dirty="0">
                <a:ea typeface="Times New Roman"/>
                <a:cs typeface="Times New Roman"/>
              </a:rPr>
              <a:t>отклоњене</a:t>
            </a:r>
            <a:r>
              <a:rPr lang="en-US" sz="1400" b="0" dirty="0">
                <a:ea typeface="Times New Roman"/>
                <a:cs typeface="Times New Roman"/>
              </a:rPr>
              <a:t> на </a:t>
            </a:r>
            <a:r>
              <a:rPr lang="en-US" sz="1400" b="0" dirty="0">
                <a:ea typeface="Times New Roman"/>
                <a:cs typeface="Times New Roman"/>
              </a:rPr>
              <a:t>задовољавајући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начин</a:t>
            </a:r>
            <a:endParaRPr lang="sr-Cyrl-RS" sz="1400" b="0" dirty="0"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5940" y="3063181"/>
            <a:ext cx="2880320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0" dirty="0"/>
              <a:t>Одазивни извештај није веродостојан/ </a:t>
            </a:r>
            <a:r>
              <a:rPr lang="sr-Cyrl-RS" sz="1400" b="0" dirty="0" smtClean="0"/>
              <a:t>није </a:t>
            </a:r>
            <a:r>
              <a:rPr lang="sr-Cyrl-RS" sz="1400" b="0" dirty="0"/>
              <a:t>достављен у остављеном року</a:t>
            </a:r>
            <a:endParaRPr lang="en-US" sz="1400" b="0" dirty="0"/>
          </a:p>
        </p:txBody>
      </p:sp>
      <p:sp>
        <p:nvSpPr>
          <p:cNvPr id="16" name="Rectangle 15"/>
          <p:cNvSpPr/>
          <p:nvPr/>
        </p:nvSpPr>
        <p:spPr>
          <a:xfrm>
            <a:off x="3973472" y="4443257"/>
            <a:ext cx="2880320" cy="641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RS" sz="1400" b="0" dirty="0" smtClean="0">
                <a:ea typeface="Times New Roman"/>
                <a:cs typeface="Times New Roman"/>
              </a:rPr>
              <a:t>К</a:t>
            </a:r>
            <a:r>
              <a:rPr lang="en-US" sz="1400" b="0" dirty="0" err="1" smtClean="0">
                <a:ea typeface="Times New Roman"/>
                <a:cs typeface="Times New Roman"/>
              </a:rPr>
              <a:t>рш</a:t>
            </a:r>
            <a:r>
              <a:rPr lang="sr-Cyrl-RS" sz="1400" b="0" dirty="0">
                <a:ea typeface="Times New Roman"/>
                <a:cs typeface="Times New Roman"/>
              </a:rPr>
              <a:t>ење обавезе </a:t>
            </a:r>
            <a:r>
              <a:rPr lang="en-US" sz="1400" b="0" dirty="0">
                <a:ea typeface="Times New Roman"/>
                <a:cs typeface="Times New Roman"/>
              </a:rPr>
              <a:t>доброг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пословања</a:t>
            </a:r>
            <a:r>
              <a:rPr lang="sr-Cyrl-RS" sz="1400" b="0" dirty="0">
                <a:ea typeface="Times New Roman"/>
                <a:cs typeface="Times New Roman"/>
              </a:rPr>
              <a:t> </a:t>
            </a:r>
            <a:endParaRPr lang="en-US" sz="1400" b="0" dirty="0">
              <a:ea typeface="Calibri"/>
              <a:cs typeface="Times New Rom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210076" y="3999285"/>
            <a:ext cx="203556" cy="44397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73472" y="5318786"/>
            <a:ext cx="2880320" cy="641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b="0" dirty="0" smtClean="0">
                <a:ea typeface="Times New Roman"/>
                <a:cs typeface="Times New Roman"/>
              </a:rPr>
              <a:t>З</a:t>
            </a:r>
            <a:r>
              <a:rPr lang="en-US" sz="1400" b="0" dirty="0" err="1" smtClean="0">
                <a:ea typeface="Times New Roman"/>
                <a:cs typeface="Times New Roman"/>
              </a:rPr>
              <a:t>ахтев</a:t>
            </a:r>
            <a:r>
              <a:rPr lang="en-US" sz="1400" b="0" dirty="0" smtClean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за </a:t>
            </a:r>
            <a:r>
              <a:rPr lang="en-US" sz="1400" b="0" dirty="0">
                <a:ea typeface="Times New Roman"/>
                <a:cs typeface="Times New Roman"/>
              </a:rPr>
              <a:t>предузимање</a:t>
            </a:r>
            <a:r>
              <a:rPr lang="en-US" sz="1400" b="0" dirty="0">
                <a:ea typeface="Times New Roman"/>
                <a:cs typeface="Times New Roman"/>
              </a:rPr>
              <a:t> </a:t>
            </a:r>
            <a:r>
              <a:rPr lang="en-US" sz="1400" b="0" dirty="0">
                <a:ea typeface="Times New Roman"/>
                <a:cs typeface="Times New Roman"/>
              </a:rPr>
              <a:t>мера</a:t>
            </a:r>
            <a:r>
              <a:rPr lang="sr-Cyrl-RS" sz="1400" b="0" dirty="0">
                <a:ea typeface="Times New Roman"/>
                <a:cs typeface="Times New Roman"/>
              </a:rPr>
              <a:t> од стране надлежног органа </a:t>
            </a:r>
            <a:endParaRPr lang="en-US" sz="1200" b="0" dirty="0">
              <a:ea typeface="Calibri"/>
              <a:cs typeface="Times New Roman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210076" y="5096800"/>
            <a:ext cx="203556" cy="221986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34967"/>
            <a:ext cx="7508824" cy="4921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ОДАЗИВНИ ИЗВЕШТАЈ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 – мере ДРИ </a:t>
            </a:r>
            <a:endParaRPr lang="en-US" sz="2000" dirty="0">
              <a:solidFill>
                <a:schemeClr val="bg1"/>
              </a:solidFill>
              <a:latin typeface="+mn-lt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zivkovi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28" y="5085184"/>
            <a:ext cx="1366257" cy="157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1808820"/>
            <a:ext cx="4248472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cs typeface="Times New Roman" panose="02020603050405020304" pitchFamily="18" charset="0"/>
              </a:rPr>
              <a:t>Одазивни </a:t>
            </a:r>
            <a:r>
              <a:rPr lang="sr-Cyrl-RS" dirty="0">
                <a:cs typeface="Times New Roman" panose="02020603050405020304" pitchFamily="18" charset="0"/>
              </a:rPr>
              <a:t>извештај није веродостојан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429000"/>
            <a:ext cx="43204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r-Cyrl-RS" b="0" dirty="0" smtClean="0">
                <a:cs typeface="Times New Roman" panose="02020603050405020304" pitchFamily="18" charset="0"/>
              </a:rPr>
              <a:t>Г</a:t>
            </a:r>
            <a:r>
              <a:rPr lang="sr-Cyrl-RS" b="0" dirty="0" smtClean="0">
                <a:cs typeface="Times New Roman" panose="02020603050405020304" pitchFamily="18" charset="0"/>
              </a:rPr>
              <a:t>енерални државни ревизор подноси пријаву против одговорног лица субјекта ревизије због сумње да је потврдом одазивног извештаја учинило кривично дело.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129644" y="2888940"/>
            <a:ext cx="203556" cy="46805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194604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ВРСТЕ РЕВИЗИЈА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3" y="1401977"/>
            <a:ext cx="8664526" cy="490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3985940" y="1992363"/>
            <a:ext cx="1424912" cy="1410687"/>
            <a:chOff x="4085720" y="1858011"/>
            <a:chExt cx="1424912" cy="1410687"/>
          </a:xfrm>
        </p:grpSpPr>
        <p:pic>
          <p:nvPicPr>
            <p:cNvPr id="9" name="Picture 5" descr="C:\Users\dzivkovic\Desktop\images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7" b="100000" l="0" r="100000"/>
                      </a14:imgEffect>
                      <a14:imgEffect>
                        <a14:sharpenSoften amount="-50000"/>
                      </a14:imgEffect>
                      <a14:imgEffect>
                        <a14:brightnessContrast bright="46000"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928" y="1858011"/>
              <a:ext cx="1296144" cy="1410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85720" y="2466875"/>
              <a:ext cx="1424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Ревизија сврсисходности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7743" y="3031327"/>
            <a:ext cx="1253501" cy="1364276"/>
            <a:chOff x="2267743" y="3031327"/>
            <a:chExt cx="1253501" cy="1364276"/>
          </a:xfrm>
          <a:effectLst/>
        </p:grpSpPr>
        <p:pic>
          <p:nvPicPr>
            <p:cNvPr id="12" name="Picture 5" descr="C:\Users\dzivkovic\Desktop\images (1).jp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28" b="100000" l="0" r="100000"/>
                      </a14:imgEffect>
                      <a14:imgEffect>
                        <a14:sharpenSoften amount="-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3031327"/>
              <a:ext cx="1253501" cy="1364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67743" y="3403050"/>
              <a:ext cx="1253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Ревизија правилности пословања</a:t>
              </a:r>
              <a:endPara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09073" y="2999868"/>
            <a:ext cx="1311311" cy="1427195"/>
            <a:chOff x="6209073" y="3243794"/>
            <a:chExt cx="1311311" cy="1427195"/>
          </a:xfrm>
          <a:effectLst/>
        </p:grpSpPr>
        <p:pic>
          <p:nvPicPr>
            <p:cNvPr id="15" name="Picture 5" descr="C:\Users\dzivkovic\Desktop\images (1)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19" b="99573" l="0" r="10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073" y="3243794"/>
              <a:ext cx="1311311" cy="1427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209073" y="3753880"/>
              <a:ext cx="131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Ревизија финансијских извештаја</a:t>
              </a:r>
              <a:endPara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03" y="2992622"/>
            <a:ext cx="247449" cy="36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95" y="1992363"/>
            <a:ext cx="247449" cy="364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68" y="2980725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КЉУЧНИ НАЛАЗИ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741933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484784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b="0" dirty="0" smtClean="0">
              <a:latin typeface="+mn-lt"/>
            </a:endParaRPr>
          </a:p>
          <a:p>
            <a:pPr algn="ctr"/>
            <a:r>
              <a:rPr lang="sr-Cyrl-RS" sz="2400" b="0" dirty="0" smtClean="0">
                <a:latin typeface="+mn-lt"/>
              </a:rPr>
              <a:t> </a:t>
            </a:r>
            <a:r>
              <a:rPr lang="sr-Cyrl-RS" sz="2400" b="0" dirty="0" smtClean="0">
                <a:latin typeface="+mn-lt"/>
              </a:rPr>
              <a:t>ПРИПРЕМА И ДОНОШЕЊЕ ФИНАНСИЈСКОГ ПЛАНА</a:t>
            </a:r>
          </a:p>
          <a:p>
            <a:pPr algn="ctr"/>
            <a:endParaRPr lang="sr-Cyrl-RS" sz="2400" b="0" dirty="0" smtClean="0">
              <a:latin typeface="+mn-lt"/>
            </a:endParaRPr>
          </a:p>
          <a:p>
            <a:pPr algn="ctr"/>
            <a:r>
              <a:rPr lang="sr-Cyrl-RS" sz="2400" b="0" dirty="0" smtClean="0">
                <a:latin typeface="+mn-lt"/>
              </a:rPr>
              <a:t>РАСХОДИ И ИЗДАЦИ</a:t>
            </a:r>
          </a:p>
          <a:p>
            <a:pPr algn="ctr"/>
            <a:endParaRPr lang="sr-Cyrl-RS" sz="2400" b="0" dirty="0" smtClean="0">
              <a:latin typeface="+mn-lt"/>
            </a:endParaRPr>
          </a:p>
          <a:p>
            <a:pPr algn="ctr"/>
            <a:r>
              <a:rPr lang="sr-Cyrl-RS" sz="2400" b="0" dirty="0" smtClean="0">
                <a:latin typeface="+mn-lt"/>
              </a:rPr>
              <a:t>ЈАВНЕ НАБАВКЕ</a:t>
            </a:r>
          </a:p>
          <a:p>
            <a:pPr algn="ctr"/>
            <a:endParaRPr lang="sr-Cyrl-RS" sz="2400" b="0" dirty="0" smtClean="0">
              <a:latin typeface="+mn-lt"/>
            </a:endParaRPr>
          </a:p>
          <a:p>
            <a:pPr algn="ctr"/>
            <a:r>
              <a:rPr lang="sr-Cyrl-RS" sz="2400" b="0" dirty="0" smtClean="0">
                <a:latin typeface="+mn-lt"/>
              </a:rPr>
              <a:t>ИНТЕРНА ФИНАНСИЈСКА КОНТРОЛА</a:t>
            </a:r>
          </a:p>
          <a:p>
            <a:pPr algn="ctr"/>
            <a:r>
              <a:rPr lang="sr-Cyrl-RS" sz="2400" b="0" dirty="0" smtClean="0">
                <a:latin typeface="+mn-lt"/>
              </a:rPr>
              <a:t>(фининсијско управљање и контрола и интерна ревизија)</a:t>
            </a:r>
          </a:p>
          <a:p>
            <a:pPr algn="ctr"/>
            <a:endParaRPr lang="sr-Cyrl-RS" sz="2400" b="0" dirty="0" smtClean="0">
              <a:latin typeface="+mn-lt"/>
            </a:endParaRPr>
          </a:p>
          <a:p>
            <a:pPr algn="ctr"/>
            <a:endParaRPr lang="sr-Cyrl-R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ПРИПРЕМА, ДОНОШЕЊЕ И УСАГЛАШАВАЊЕ</a:t>
            </a:r>
          </a:p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ФИНАНСИЈСКОГ </a:t>
            </a:r>
            <a:r>
              <a:rPr lang="sr-Cyrl-RS" sz="2000" dirty="0">
                <a:solidFill>
                  <a:schemeClr val="bg1"/>
                </a:solidFill>
              </a:rPr>
              <a:t>ПЛАНА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741933" cy="9361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9253837"/>
              </p:ext>
            </p:extLst>
          </p:nvPr>
        </p:nvGraphicFramePr>
        <p:xfrm>
          <a:off x="273372" y="1412776"/>
          <a:ext cx="86191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522920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0" dirty="0" smtClean="0">
                <a:latin typeface="+mn-lt"/>
              </a:rPr>
              <a:t>Здравствене установе не врше усаглашавање планираних средстава по изворима финансирања са уговореним средствима РФЗО-а и планираним средствима у буџету оснивача </a:t>
            </a:r>
            <a:endParaRPr lang="en-US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1800" dirty="0" smtClean="0">
                <a:solidFill>
                  <a:schemeClr val="bg1"/>
                </a:solidFill>
              </a:rPr>
              <a:t>КЉУЧНЕ НЕПРАВИЛНОСТИ КОД РАСХОДА </a:t>
            </a:r>
            <a:r>
              <a:rPr lang="sr-Cyrl-RS" sz="1800" dirty="0">
                <a:solidFill>
                  <a:schemeClr val="bg1"/>
                </a:solidFill>
              </a:rPr>
              <a:t>ЗА ПЛАТЕ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81" y="0"/>
            <a:ext cx="741933" cy="9361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64211256"/>
              </p:ext>
            </p:extLst>
          </p:nvPr>
        </p:nvGraphicFramePr>
        <p:xfrm>
          <a:off x="179512" y="836712"/>
          <a:ext cx="86409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64955" y="4927416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50.141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539552" y="6093296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33.382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469923" y="2530008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>
                <a:solidFill>
                  <a:schemeClr val="bg1"/>
                </a:solidFill>
              </a:rPr>
              <a:t>131.179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923" y="3768733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52.046</a:t>
            </a:r>
            <a:endParaRPr lang="en-US" b="0" dirty="0"/>
          </a:p>
        </p:txBody>
      </p:sp>
      <p:sp>
        <p:nvSpPr>
          <p:cNvPr id="11" name="Rectangle 10"/>
          <p:cNvSpPr/>
          <p:nvPr/>
        </p:nvSpPr>
        <p:spPr>
          <a:xfrm>
            <a:off x="3391643" y="5570679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951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3318474" y="4401108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3.422</a:t>
            </a:r>
            <a:endParaRPr lang="en-US" b="0" dirty="0"/>
          </a:p>
        </p:txBody>
      </p:sp>
      <p:sp>
        <p:nvSpPr>
          <p:cNvPr id="13" name="Rectangle 12"/>
          <p:cNvSpPr/>
          <p:nvPr/>
        </p:nvSpPr>
        <p:spPr>
          <a:xfrm>
            <a:off x="6372200" y="2636912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4.673</a:t>
            </a:r>
            <a:endParaRPr lang="en-US" b="0" dirty="0"/>
          </a:p>
        </p:txBody>
      </p:sp>
      <p:sp>
        <p:nvSpPr>
          <p:cNvPr id="14" name="Rectangle 13"/>
          <p:cNvSpPr/>
          <p:nvPr/>
        </p:nvSpPr>
        <p:spPr>
          <a:xfrm>
            <a:off x="3391643" y="2622103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9.021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6372200" y="3742217"/>
            <a:ext cx="86409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2.361</a:t>
            </a:r>
            <a:endParaRPr lang="en-U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7258001" y="6309320"/>
            <a:ext cx="1562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000" b="0" dirty="0" smtClean="0">
                <a:latin typeface="+mn-lt"/>
              </a:rPr>
              <a:t>У хиљадама динара </a:t>
            </a:r>
            <a:endParaRPr lang="en-US" sz="1000" b="0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8224" y="4927417"/>
            <a:ext cx="2088232" cy="12738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6,9</a:t>
            </a:r>
            <a:r>
              <a:rPr lang="en-US" sz="1800" b="0" dirty="0" smtClean="0"/>
              <a:t>0</a:t>
            </a:r>
            <a:r>
              <a:rPr lang="sr-Cyrl-RS" sz="1800" b="0" dirty="0" smtClean="0"/>
              <a:t> </a:t>
            </a:r>
            <a:r>
              <a:rPr lang="sr-Cyrl-RS" sz="1800" b="0" dirty="0"/>
              <a:t>% Ревидираног износа</a:t>
            </a:r>
            <a:endParaRPr lang="en-US" sz="1800" b="0" dirty="0"/>
          </a:p>
          <a:p>
            <a:pPr algn="ctr"/>
            <a:endParaRPr 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7301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+ 6.769</a:t>
            </a:r>
          </a:p>
          <a:p>
            <a:r>
              <a:rPr lang="en-US" sz="1200" b="0" dirty="0" smtClean="0">
                <a:latin typeface="+mn-lt"/>
              </a:rPr>
              <a:t>-  6.387  </a:t>
            </a:r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-27384"/>
            <a:ext cx="781201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КЉУЧНЕ НЕПРАВИЛНОСТИ КОД  ОСТАЛИХ РАСХОДА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36" y="0"/>
            <a:ext cx="741933" cy="93610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2100536"/>
              </p:ext>
            </p:extLst>
          </p:nvPr>
        </p:nvGraphicFramePr>
        <p:xfrm>
          <a:off x="-1" y="1052735"/>
          <a:ext cx="9116057" cy="548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4094810"/>
            <a:ext cx="1224136" cy="28803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17.156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29161" y="2688288"/>
            <a:ext cx="1224136" cy="28803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sr-Cyrl-RS" dirty="0" smtClean="0"/>
              <a:t>41.331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6629" y="4238826"/>
            <a:ext cx="1224136" cy="288032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dirty="0" smtClean="0"/>
              <a:t>115</a:t>
            </a:r>
            <a:r>
              <a:rPr lang="sr-Cyrl-RS" dirty="0" smtClean="0"/>
              <a:t>.</a:t>
            </a:r>
            <a:r>
              <a:rPr lang="en-US" dirty="0" smtClean="0"/>
              <a:t>475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8000" y="6411525"/>
            <a:ext cx="1858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000" b="0" dirty="0" smtClean="0">
                <a:latin typeface="+mn-lt"/>
              </a:rPr>
              <a:t>У хиљадама динара </a:t>
            </a:r>
            <a:endParaRPr lang="en-US" sz="1000" b="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4128" y="5273723"/>
            <a:ext cx="2087884" cy="115212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6,</a:t>
            </a:r>
            <a:r>
              <a:rPr lang="en-US" sz="1800" b="0" dirty="0" smtClean="0"/>
              <a:t>87</a:t>
            </a:r>
            <a:r>
              <a:rPr lang="sr-Cyrl-RS" sz="1800" b="0" dirty="0" smtClean="0"/>
              <a:t> </a:t>
            </a:r>
            <a:r>
              <a:rPr lang="sr-Cyrl-RS" sz="1800" b="0" dirty="0"/>
              <a:t>% Ревидираног износа</a:t>
            </a:r>
            <a:endParaRPr lang="en-US" sz="1800" b="0" dirty="0"/>
          </a:p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80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-27384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>
                <a:solidFill>
                  <a:schemeClr val="bg1"/>
                </a:solidFill>
              </a:rPr>
              <a:t>КЉУЧНЕ НЕПРАВИЛНОСТИ У </a:t>
            </a:r>
            <a:endParaRPr lang="sr-Cyrl-R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ОБЛАСТИ </a:t>
            </a:r>
            <a:r>
              <a:rPr lang="sr-Cyrl-RS" sz="2000" dirty="0">
                <a:solidFill>
                  <a:schemeClr val="bg1"/>
                </a:solidFill>
              </a:rPr>
              <a:t>ЈАВНИХ НАБАВКИ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0"/>
            <a:ext cx="741933" cy="9361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93414"/>
              </p:ext>
            </p:extLst>
          </p:nvPr>
        </p:nvGraphicFramePr>
        <p:xfrm>
          <a:off x="0" y="2462481"/>
          <a:ext cx="9144000" cy="438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2734948"/>
                <a:gridCol w="1817271"/>
                <a:gridCol w="1817271"/>
                <a:gridCol w="1874918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sr-Cyrl-RS" sz="1500" b="0" dirty="0" smtClean="0"/>
                        <a:t>Конто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b="0" dirty="0" smtClean="0"/>
                        <a:t>Назив</a:t>
                      </a:r>
                      <a:r>
                        <a:rPr lang="sr-Cyrl-RS" sz="1500" b="0" baseline="0" dirty="0" smtClean="0"/>
                        <a:t> конта 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u="none" strike="noStrike" dirty="0" smtClean="0">
                          <a:effectLst/>
                        </a:rPr>
                        <a:t>Без спроведеног поступка јавне</a:t>
                      </a:r>
                      <a:r>
                        <a:rPr lang="sr-Cyrl-CS" sz="1500" b="0" u="none" strike="noStrike" baseline="0" dirty="0" smtClean="0">
                          <a:effectLst/>
                        </a:rPr>
                        <a:t> </a:t>
                      </a:r>
                      <a:r>
                        <a:rPr lang="sr-Cyrl-CS" sz="1500" b="0" u="none" strike="noStrike" dirty="0" smtClean="0">
                          <a:effectLst/>
                        </a:rPr>
                        <a:t>набавке</a:t>
                      </a:r>
                      <a:endParaRPr lang="sr-Cyrl-C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dirty="0" smtClean="0">
                          <a:effectLst/>
                        </a:rPr>
                        <a:t>Спровођење неодговарајућег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dirty="0" smtClean="0">
                          <a:effectLst/>
                        </a:rPr>
                        <a:t>поступка 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dirty="0" smtClean="0">
                          <a:effectLst/>
                        </a:rPr>
                        <a:t>Спровођење набавке која</a:t>
                      </a:r>
                      <a:r>
                        <a:rPr lang="ru-RU" sz="1500" b="0" u="none" strike="noStrike" baseline="0" dirty="0" smtClean="0">
                          <a:effectLst/>
                        </a:rPr>
                        <a:t> није планирана /за коју нису обезбеђена средстава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572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spc="0" dirty="0" smtClean="0">
                          <a:effectLst/>
                        </a:rPr>
                        <a:t>4261</a:t>
                      </a:r>
                      <a:r>
                        <a:rPr lang="sr-Cyrl-RS" sz="1500" u="none" strike="noStrike" spc="0" dirty="0" smtClean="0">
                          <a:effectLst/>
                        </a:rPr>
                        <a:t> 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u="none" strike="noStrike" spc="0" dirty="0" smtClean="0">
                          <a:effectLst/>
                        </a:rPr>
                        <a:t>Административни</a:t>
                      </a:r>
                      <a:r>
                        <a:rPr lang="sr-Cyrl-RS" sz="1500" u="none" strike="noStrike" spc="0" baseline="0" dirty="0" smtClean="0">
                          <a:effectLst/>
                        </a:rPr>
                        <a:t> материјал</a:t>
                      </a:r>
                      <a:endParaRPr lang="en-US" sz="1500" b="0" i="0" u="none" strike="noStrike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3.693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3.057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899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spc="0" dirty="0" smtClean="0">
                          <a:effectLst/>
                        </a:rPr>
                        <a:t>4264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u="none" strike="noStrike" spc="0" dirty="0" smtClean="0">
                          <a:effectLst/>
                        </a:rPr>
                        <a:t>Материјал</a:t>
                      </a:r>
                      <a:r>
                        <a:rPr lang="sr-Cyrl-RS" sz="1500" u="none" strike="noStrike" spc="0" baseline="0" dirty="0" smtClean="0">
                          <a:effectLst/>
                        </a:rPr>
                        <a:t> за саобраћај 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6.444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401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1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spc="0" dirty="0" smtClean="0">
                          <a:effectLst/>
                        </a:rPr>
                        <a:t>4267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u="none" strike="noStrike" spc="0" dirty="0" smtClean="0">
                          <a:effectLst/>
                        </a:rPr>
                        <a:t>Медицински и лабораторијски материјал 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34.961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1.946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22.040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2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spc="0" dirty="0" smtClean="0">
                          <a:effectLst/>
                        </a:rPr>
                        <a:t>4268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u="none" strike="noStrike" spc="0" dirty="0" smtClean="0">
                          <a:effectLst/>
                        </a:rPr>
                        <a:t>Материјал за одржавање хигијене и угоститељство 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53.971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10.486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76.454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23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4269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Материјал за посебне намене 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649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8.597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888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5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Остали расходи и издаци</a:t>
                      </a:r>
                      <a:endParaRPr lang="en-US" sz="1500" b="0" i="0" u="none" strike="noStrike" spc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16.320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500" spc="0" dirty="0" smtClean="0"/>
                        <a:t>25.773</a:t>
                      </a:r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spc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096967"/>
            <a:ext cx="7236296" cy="57606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	</a:t>
            </a:r>
            <a:r>
              <a:rPr lang="sr-Cyrl-RS" b="0" dirty="0" smtClean="0"/>
              <a:t>КЉУЧНЕ НЕПРАВИЛНОСТИ У ОБЛАСТИ ЈАВНИХ НАБАВКИ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7270480" y="1096967"/>
            <a:ext cx="1873520" cy="57606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265.691</a:t>
            </a:r>
          </a:p>
          <a:p>
            <a:pPr algn="ctr"/>
            <a:r>
              <a:rPr lang="sr-Cyrl-RS" b="0" dirty="0" smtClean="0"/>
              <a:t>хиљада динара</a:t>
            </a:r>
            <a:endParaRPr lang="en-US" b="0" dirty="0"/>
          </a:p>
        </p:txBody>
      </p:sp>
      <p:sp>
        <p:nvSpPr>
          <p:cNvPr id="13" name="Rectangle 12"/>
          <p:cNvSpPr/>
          <p:nvPr/>
        </p:nvSpPr>
        <p:spPr>
          <a:xfrm>
            <a:off x="3609664" y="1916832"/>
            <a:ext cx="1826432" cy="457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116.038</a:t>
            </a:r>
            <a:endParaRPr lang="en-US" b="0" dirty="0"/>
          </a:p>
        </p:txBody>
      </p:sp>
      <p:sp>
        <p:nvSpPr>
          <p:cNvPr id="14" name="Rectangle 13"/>
          <p:cNvSpPr/>
          <p:nvPr/>
        </p:nvSpPr>
        <p:spPr>
          <a:xfrm>
            <a:off x="5508884" y="1916832"/>
            <a:ext cx="1727412" cy="457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41.262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270480" y="1916832"/>
            <a:ext cx="1873520" cy="457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108.391</a:t>
            </a:r>
            <a:endParaRPr lang="en-US" b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54" y="1806500"/>
            <a:ext cx="2160240" cy="515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5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-27384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>
                <a:solidFill>
                  <a:schemeClr val="bg1"/>
                </a:solidFill>
              </a:rPr>
              <a:t>КЉУЧНЕ НЕПРАВИЛНОСТИ У </a:t>
            </a:r>
          </a:p>
          <a:p>
            <a:pPr lvl="0" algn="ctr">
              <a:buNone/>
            </a:pPr>
            <a:r>
              <a:rPr lang="sr-Cyrl-RS" sz="2000" dirty="0">
                <a:solidFill>
                  <a:schemeClr val="bg1"/>
                </a:solidFill>
              </a:rPr>
              <a:t>ОБЛАСТИ ЈАВНИХ НАБАВКИ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78" y="0"/>
            <a:ext cx="741933" cy="9361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99767"/>
              </p:ext>
            </p:extLst>
          </p:nvPr>
        </p:nvGraphicFramePr>
        <p:xfrm>
          <a:off x="107505" y="2924944"/>
          <a:ext cx="8856985" cy="219695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588428"/>
                <a:gridCol w="1296144"/>
                <a:gridCol w="1224136"/>
                <a:gridCol w="1509388"/>
                <a:gridCol w="1238889"/>
              </a:tblGrid>
              <a:tr h="512939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0" u="none" strike="noStrike" dirty="0" smtClean="0">
                          <a:effectLst/>
                        </a:rPr>
                        <a:t>Није закључен уговор </a:t>
                      </a:r>
                      <a:endParaRPr lang="sr-Cyrl-C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</a:rPr>
                        <a:t>Процењена вредност набавке </a:t>
                      </a:r>
                      <a:endParaRPr lang="ru-RU" sz="1800" b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Број поступака 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</a:rPr>
                        <a:t>Разлози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1383">
                <a:tc vMerge="1">
                  <a:txBody>
                    <a:bodyPr/>
                    <a:lstStyle/>
                    <a:p>
                      <a:pPr algn="ctr" fontAlgn="b"/>
                      <a:endParaRPr lang="sr-Cyrl-C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u="none" strike="noStrike" dirty="0" smtClean="0">
                          <a:effectLst/>
                        </a:rPr>
                        <a:t>Обустављање</a:t>
                      </a:r>
                      <a:r>
                        <a:rPr lang="sr-Cyrl-RS" sz="1800" b="0" u="none" strike="noStrike" baseline="0" dirty="0" smtClean="0">
                          <a:effectLst/>
                        </a:rPr>
                        <a:t> поступака по решењу РКЗЗП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u="none" strike="noStrike" dirty="0" smtClean="0">
                          <a:effectLst/>
                        </a:rPr>
                        <a:t>Остали разлози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383">
                <a:tc>
                  <a:txBody>
                    <a:bodyPr/>
                    <a:lstStyle/>
                    <a:p>
                      <a:pPr algn="ctr" fontAlgn="b"/>
                      <a:endParaRPr lang="sr-Cyrl-C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61383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 smtClean="0">
                          <a:effectLst/>
                        </a:rPr>
                        <a:t>Дијализни</a:t>
                      </a:r>
                      <a:r>
                        <a:rPr lang="sr-Cyrl-CS" sz="1800" u="none" strike="noStrike" baseline="0" dirty="0" smtClean="0">
                          <a:effectLst/>
                        </a:rPr>
                        <a:t> материјал/дијализатори </a:t>
                      </a:r>
                      <a:endParaRPr lang="sr-Cyrl-C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1.317.308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/>
                        <a:t>3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/>
                        <a:t>3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383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 smtClean="0">
                          <a:effectLst/>
                        </a:rPr>
                        <a:t>Услуге</a:t>
                      </a:r>
                      <a:r>
                        <a:rPr lang="sr-Cyrl-CS" sz="1800" u="none" strike="noStrike" baseline="0" dirty="0" smtClean="0">
                          <a:effectLst/>
                        </a:rPr>
                        <a:t> осигурање имовине и лица </a:t>
                      </a:r>
                      <a:endParaRPr lang="sr-Cyrl-C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659.000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988840"/>
            <a:ext cx="6732588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dirty="0" smtClean="0"/>
              <a:t>	</a:t>
            </a:r>
            <a:r>
              <a:rPr lang="sr-Cyrl-CS" sz="1800" b="0" dirty="0"/>
              <a:t>ЦЕНТРАЛИЗОВАНЕ ЈАВНЕ НАБАВКЕ </a:t>
            </a:r>
            <a:endParaRPr lang="en-US" sz="1800" b="0" dirty="0"/>
          </a:p>
        </p:txBody>
      </p:sp>
      <p:sp>
        <p:nvSpPr>
          <p:cNvPr id="6" name="Rectangle 5"/>
          <p:cNvSpPr/>
          <p:nvPr/>
        </p:nvSpPr>
        <p:spPr>
          <a:xfrm>
            <a:off x="6876256" y="1988840"/>
            <a:ext cx="2267744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1800" b="0" dirty="0">
                <a:solidFill>
                  <a:schemeClr val="bg1"/>
                </a:solidFill>
              </a:rPr>
              <a:t>1.976.308</a:t>
            </a:r>
          </a:p>
          <a:p>
            <a:pPr algn="ctr"/>
            <a:r>
              <a:rPr lang="sr-Cyrl-RS" sz="1800" b="0" dirty="0" smtClean="0"/>
              <a:t> хиљада динара</a:t>
            </a:r>
            <a:endParaRPr lang="en-US" sz="1800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5" y="2073915"/>
            <a:ext cx="405913" cy="40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16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sr-Cyrl-RS" sz="2000" b="0" dirty="0" smtClean="0"/>
          </a:p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ИНТЕРНА </a:t>
            </a:r>
            <a:r>
              <a:rPr lang="sr-Cyrl-RS" sz="2000" dirty="0">
                <a:solidFill>
                  <a:schemeClr val="bg1"/>
                </a:solidFill>
              </a:rPr>
              <a:t>ФИНАНСИЈСКА КОНТРОЛА</a:t>
            </a:r>
          </a:p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фининсијско </a:t>
            </a:r>
            <a:r>
              <a:rPr lang="sr-Cyrl-RS" sz="2000" dirty="0">
                <a:solidFill>
                  <a:schemeClr val="bg1"/>
                </a:solidFill>
              </a:rPr>
              <a:t>управљање и контрола и интерна </a:t>
            </a:r>
            <a:r>
              <a:rPr lang="sr-Cyrl-RS" sz="2000" dirty="0" smtClean="0">
                <a:solidFill>
                  <a:schemeClr val="bg1"/>
                </a:solidFill>
              </a:rPr>
              <a:t>ревизија</a:t>
            </a:r>
            <a:endParaRPr lang="sr-Cyrl-RS" sz="2000" dirty="0">
              <a:solidFill>
                <a:schemeClr val="bg1"/>
              </a:solidFill>
            </a:endParaRPr>
          </a:p>
          <a:p>
            <a:pPr algn="ctr"/>
            <a:endParaRPr lang="sr-Cyrl-R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39777"/>
              </p:ext>
            </p:extLst>
          </p:nvPr>
        </p:nvGraphicFramePr>
        <p:xfrm>
          <a:off x="107505" y="1124749"/>
          <a:ext cx="8856984" cy="550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4581"/>
                <a:gridCol w="1633149"/>
                <a:gridCol w="1349124"/>
                <a:gridCol w="1420130"/>
              </a:tblGrid>
              <a:tr h="924401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C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Неправилности</a:t>
                      </a:r>
                      <a:r>
                        <a:rPr lang="sr-Cyrl-C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у спровођењу</a:t>
                      </a:r>
                    </a:p>
                    <a:p>
                      <a:pPr algn="ctr" fontAlgn="b"/>
                      <a:r>
                        <a:rPr lang="sr-Cyrl-C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Коначног обрачуна накнаде за рад </a:t>
                      </a:r>
                    </a:p>
                    <a:p>
                      <a:pPr algn="ctr" fontAlgn="b"/>
                      <a:r>
                        <a:rPr lang="sr-Cyrl-C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за 2014. годину</a:t>
                      </a:r>
                      <a:endParaRPr lang="sr-Cyrl-C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21775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здравствене</a:t>
                      </a:r>
                      <a:r>
                        <a:rPr lang="sr-Cyrl-C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sr-Cyrl-C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установе </a:t>
                      </a:r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2000" u="none" strike="noStrike" dirty="0">
                          <a:effectLst/>
                        </a:rPr>
                        <a:t>РФЗО</a:t>
                      </a:r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укупно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128.378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70.703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199.081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Више фактурисано/приказано у КО</a:t>
                      </a:r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128.378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217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u="none" strike="noStrike" dirty="0" smtClean="0">
                          <a:effectLst/>
                        </a:rPr>
                        <a:t>трошкови исхране и остали материјални трошкови</a:t>
                      </a:r>
                      <a:endParaRPr lang="sr-Cyrl-C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u="none" strike="noStrike" dirty="0" smtClean="0">
                          <a:effectLst/>
                        </a:rPr>
                        <a:t>58.004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плате</a:t>
                      </a:r>
                      <a:endParaRPr lang="sr-Cyrl-C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57.608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лекови и санитетски материјал </a:t>
                      </a: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12.766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Фактурисано</a:t>
                      </a:r>
                      <a:r>
                        <a:rPr lang="sr-Cyrl-CS" sz="1600" b="0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по ценама вишим од набавних</a:t>
                      </a:r>
                      <a:endParaRPr lang="sr-Cyrl-CS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6.339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99333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Утрошено за услуге које</a:t>
                      </a:r>
                      <a:r>
                        <a:rPr lang="sr-Cyrl-C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се не финансирају из средстава РФЗО</a:t>
                      </a:r>
                      <a:endParaRPr lang="sr-Cyrl-C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6.427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Мање признато кроз КО</a:t>
                      </a:r>
                      <a:endParaRPr lang="sr-Cyrl-C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70.703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лекови и санитетски материјал</a:t>
                      </a:r>
                      <a:endParaRPr lang="sr-Cyrl-C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57.155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5670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2000" u="none" strike="noStrike" dirty="0" smtClean="0">
                          <a:effectLst/>
                        </a:rPr>
                        <a:t>стационарна рехабилитација</a:t>
                      </a:r>
                      <a:endParaRPr lang="sr-Cyrl-C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13.548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63888" y="6525344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800" b="0" dirty="0" smtClean="0">
                <a:latin typeface="+mn-lt"/>
              </a:rPr>
              <a:t>У ХИЉАДАМА ДИНАРА</a:t>
            </a:r>
            <a:endParaRPr lang="en-US" sz="800" b="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55650" cy="1635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1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>
                <a:solidFill>
                  <a:schemeClr val="bg1"/>
                </a:solidFill>
              </a:rPr>
              <a:t>ИНТЕРНА РЕВИЗИЈА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15" y="-1066"/>
            <a:ext cx="741933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286" y="1484784"/>
            <a:ext cx="7701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RS" sz="1800" b="0" dirty="0" smtClean="0">
                <a:latin typeface="+mn-lt"/>
              </a:rPr>
              <a:t>Здравствене установе нису </a:t>
            </a:r>
            <a:r>
              <a:rPr lang="sr-Cyrl-RS" sz="1800" b="0" dirty="0">
                <a:latin typeface="+mn-lt"/>
              </a:rPr>
              <a:t>у</a:t>
            </a:r>
            <a:r>
              <a:rPr lang="en-US" sz="1800" b="0" dirty="0">
                <a:latin typeface="+mn-lt"/>
              </a:rPr>
              <a:t>спостав</a:t>
            </a:r>
            <a:r>
              <a:rPr lang="sr-Cyrl-RS" sz="1800" b="0" dirty="0">
                <a:latin typeface="+mn-lt"/>
              </a:rPr>
              <a:t>иле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ИНТЕРН</a:t>
            </a:r>
            <a:r>
              <a:rPr lang="sr-Cyrl-RS" sz="1800" b="0" dirty="0" smtClean="0">
                <a:latin typeface="+mn-lt"/>
              </a:rPr>
              <a:t>У</a:t>
            </a:r>
            <a:r>
              <a:rPr lang="en-US" sz="1800" b="0" dirty="0" smtClean="0">
                <a:latin typeface="+mn-lt"/>
              </a:rPr>
              <a:t> РЕВИЗИЈ</a:t>
            </a:r>
            <a:r>
              <a:rPr lang="sr-Cyrl-RS" sz="1800" b="0" dirty="0" smtClean="0">
                <a:latin typeface="+mn-lt"/>
              </a:rPr>
              <a:t>У</a:t>
            </a:r>
            <a:r>
              <a:rPr lang="en-US" sz="1800" b="0" dirty="0" smtClean="0">
                <a:latin typeface="+mn-lt"/>
              </a:rPr>
              <a:t> на </a:t>
            </a:r>
            <a:r>
              <a:rPr lang="en-US" sz="1800" b="0" dirty="0">
                <a:latin typeface="+mn-lt"/>
              </a:rPr>
              <a:t>један </a:t>
            </a:r>
            <a:r>
              <a:rPr lang="en-US" sz="1800" b="0" err="1">
                <a:latin typeface="+mn-lt"/>
              </a:rPr>
              <a:t>од</a:t>
            </a:r>
            <a:r>
              <a:rPr lang="en-US" sz="1800" b="0">
                <a:latin typeface="+mn-lt"/>
              </a:rPr>
              <a:t> </a:t>
            </a:r>
            <a:r>
              <a:rPr lang="en-US" sz="1800" b="0" smtClean="0">
                <a:latin typeface="+mn-lt"/>
              </a:rPr>
              <a:t>начина утврђени</a:t>
            </a:r>
            <a:r>
              <a:rPr lang="sr-Cyrl-RS" sz="1800" b="0" smtClean="0">
                <a:latin typeface="+mn-lt"/>
              </a:rPr>
              <a:t>х</a:t>
            </a:r>
            <a:r>
              <a:rPr lang="en-US" sz="1800" b="0" smtClean="0">
                <a:latin typeface="+mn-lt"/>
              </a:rPr>
              <a:t> Правилник</a:t>
            </a:r>
            <a:r>
              <a:rPr lang="sr-Cyrl-RS" sz="1800" b="0" dirty="0" smtClean="0">
                <a:latin typeface="+mn-lt"/>
              </a:rPr>
              <a:t>ом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о заједничким критеријумима за организовање и стандардима и  методолошким упутствима за поступање интерне ревизије у јавном </a:t>
            </a:r>
            <a:r>
              <a:rPr lang="en-US" sz="1800" b="0" dirty="0" smtClean="0">
                <a:latin typeface="+mn-lt"/>
              </a:rPr>
              <a:t>сектору</a:t>
            </a:r>
            <a:endParaRPr lang="sr-Cyrl-RS" sz="1800" b="0" dirty="0" smtClean="0">
              <a:latin typeface="+mn-lt"/>
            </a:endParaRPr>
          </a:p>
          <a:p>
            <a:pPr lvl="0"/>
            <a:endParaRPr lang="sr-Cyrl-RS" sz="1800" b="0" dirty="0" smtClean="0">
              <a:latin typeface="+mn-lt"/>
            </a:endParaRPr>
          </a:p>
          <a:p>
            <a:pPr lvl="0"/>
            <a:endParaRPr lang="sr-Cyrl-RS" sz="1800" b="0" dirty="0">
              <a:latin typeface="+mn-lt"/>
            </a:endParaRPr>
          </a:p>
          <a:p>
            <a:pPr lvl="0"/>
            <a:endParaRPr lang="sr-Cyrl-RS" sz="1800" b="0" dirty="0" smtClean="0">
              <a:latin typeface="+mn-lt"/>
            </a:endParaRPr>
          </a:p>
          <a:p>
            <a:pPr lvl="0"/>
            <a:endParaRPr lang="sr-Cyrl-RS" sz="1800" b="0" dirty="0">
              <a:latin typeface="+mn-lt"/>
            </a:endParaRPr>
          </a:p>
          <a:p>
            <a:pPr lvl="0"/>
            <a:endParaRPr lang="sr-Cyrl-RS" sz="1800" b="0" dirty="0" smtClean="0">
              <a:latin typeface="+mn-lt"/>
            </a:endParaRPr>
          </a:p>
          <a:p>
            <a:pPr lvl="0"/>
            <a:endParaRPr lang="sr-Cyrl-RS" sz="1800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0" y="3126165"/>
            <a:ext cx="7898412" cy="1525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5085184"/>
            <a:ext cx="280831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21 РЕВИДИРАНИХ ЗДРАВСТВЕНИХ УСТАНОВА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5096331" y="5057656"/>
            <a:ext cx="2902173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b="0" dirty="0" smtClean="0"/>
          </a:p>
          <a:p>
            <a:pPr algn="ctr"/>
            <a:r>
              <a:rPr lang="sr-Cyrl-RS" b="0" dirty="0" smtClean="0"/>
              <a:t>19 ЗДРАВСТВЕНИХ УСТАНОВА </a:t>
            </a:r>
            <a:r>
              <a:rPr lang="sr-Cyrl-CS" b="0" dirty="0"/>
              <a:t>није успоставило ИНТЕРНУ РЕВИЗИЈУ</a:t>
            </a:r>
            <a:endParaRPr lang="en-US" b="0" dirty="0"/>
          </a:p>
          <a:p>
            <a:pPr algn="ctr"/>
            <a:r>
              <a:rPr lang="sr-Cyrl-CS" b="0" dirty="0" smtClean="0"/>
              <a:t> на </a:t>
            </a:r>
            <a:r>
              <a:rPr lang="sr-Cyrl-CS" b="0" dirty="0" smtClean="0"/>
              <a:t>начин </a:t>
            </a:r>
            <a:r>
              <a:rPr lang="sr-Cyrl-CS" b="0" dirty="0" smtClean="0"/>
              <a:t>прописан </a:t>
            </a:r>
            <a:r>
              <a:rPr lang="sr-Cyrl-CS" b="0" dirty="0" smtClean="0"/>
              <a:t>законом</a:t>
            </a:r>
            <a:endParaRPr lang="sr-Cyrl-RS" b="0" dirty="0"/>
          </a:p>
        </p:txBody>
      </p:sp>
      <p:sp>
        <p:nvSpPr>
          <p:cNvPr id="9" name="Right Arrow 8"/>
          <p:cNvSpPr/>
          <p:nvPr/>
        </p:nvSpPr>
        <p:spPr>
          <a:xfrm>
            <a:off x="3956790" y="5301208"/>
            <a:ext cx="936104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68760"/>
            <a:ext cx="914400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0" dirty="0"/>
              <a:t>НЕУСАГЛАШЕНОСТ </a:t>
            </a:r>
            <a:r>
              <a:rPr lang="sr-Cyrl-RS" sz="2400" b="0" dirty="0" smtClean="0"/>
              <a:t>ЗАКОНА</a:t>
            </a:r>
            <a:endParaRPr lang="en-US" sz="2400" b="0" dirty="0"/>
          </a:p>
        </p:txBody>
      </p:sp>
      <p:sp>
        <p:nvSpPr>
          <p:cNvPr id="2" name="Flowchart: Process 1"/>
          <p:cNvSpPr/>
          <p:nvPr/>
        </p:nvSpPr>
        <p:spPr>
          <a:xfrm>
            <a:off x="251520" y="2274960"/>
            <a:ext cx="1944216" cy="268690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ЗАКОН О БУЏЕТУ РЕПУБЛИКЕ СРБИЈЕ ЗА 2014. ГОДИНУ</a:t>
            </a:r>
            <a:endParaRPr lang="en-US" sz="1800" dirty="0"/>
          </a:p>
        </p:txBody>
      </p:sp>
      <p:sp>
        <p:nvSpPr>
          <p:cNvPr id="3" name="Flowchart: Process 2"/>
          <p:cNvSpPr/>
          <p:nvPr/>
        </p:nvSpPr>
        <p:spPr>
          <a:xfrm>
            <a:off x="5460658" y="2274960"/>
            <a:ext cx="1775638" cy="268690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ЗАКОНОМ О ЗДРАВСТВЕНОМ ОСИГУРАЊУ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7784" y="2274960"/>
            <a:ext cx="0" cy="2882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607506" y="3371843"/>
            <a:ext cx="2784567" cy="493135"/>
          </a:xfrm>
          <a:prstGeom prst="bentConnector3">
            <a:avLst>
              <a:gd name="adj1" fmla="val 205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39619" y="2919933"/>
            <a:ext cx="2205130" cy="20167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0" dirty="0"/>
              <a:t>у делу финансирања здравствене заштите осигураника из члана 22. Закона о здравственом осигурању</a:t>
            </a:r>
            <a:r>
              <a:rPr lang="sr-Cyrl-CS" b="0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8974" y="5537185"/>
            <a:ext cx="9172974" cy="13208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0" dirty="0"/>
              <a:t>Пренета су средства у износу од 984.679 хиљада динара, што је за 11.039.860 хиљада динара </a:t>
            </a:r>
            <a:r>
              <a:rPr lang="sr-Cyrl-CS" b="0" dirty="0" smtClean="0"/>
              <a:t>мање од </a:t>
            </a:r>
            <a:r>
              <a:rPr lang="sr-Cyrl-CS" b="0" dirty="0"/>
              <a:t>прописаног износа  одредбама члана 204. Закона о здравственом осигурању. Трошкови пружања здравствених услуга овим осигураницима у 2014. години износили су 30.956.079 хиљада </a:t>
            </a:r>
            <a:r>
              <a:rPr lang="sr-Cyrl-CS" b="0" dirty="0" smtClean="0"/>
              <a:t>динара.</a:t>
            </a:r>
            <a:endParaRPr lang="sr-Cyrl-CS" b="0" dirty="0"/>
          </a:p>
        </p:txBody>
      </p:sp>
    </p:spTree>
    <p:extLst>
      <p:ext uri="{BB962C8B-B14F-4D97-AF65-F5344CB8AC3E}">
        <p14:creationId xmlns:p14="http://schemas.microsoft.com/office/powerpoint/2010/main" val="42067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44536"/>
            <a:ext cx="914400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0" dirty="0"/>
              <a:t>НЕУСАГЛАШЕНОСТ ЗАКОНА И ПОДЗАКОНСКИХ АКАТА</a:t>
            </a:r>
            <a:endParaRPr lang="en-US" sz="2400" b="0" dirty="0"/>
          </a:p>
        </p:txBody>
      </p:sp>
      <p:sp>
        <p:nvSpPr>
          <p:cNvPr id="2" name="Flowchart: Process 1"/>
          <p:cNvSpPr/>
          <p:nvPr/>
        </p:nvSpPr>
        <p:spPr>
          <a:xfrm>
            <a:off x="251520" y="2060847"/>
            <a:ext cx="2106662" cy="4104457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0" dirty="0" smtClean="0"/>
              <a:t>ЗАКОН О БУЏЕТСКОМ </a:t>
            </a:r>
            <a:r>
              <a:rPr lang="sr-Cyrl-CS" sz="2000" b="0" dirty="0" smtClean="0"/>
              <a:t>СИСТЕМУ</a:t>
            </a:r>
          </a:p>
          <a:p>
            <a:pPr algn="ctr"/>
            <a:r>
              <a:rPr lang="sr-Cyrl-CS" sz="2000" b="0" dirty="0" smtClean="0"/>
              <a:t> </a:t>
            </a:r>
            <a:r>
              <a:rPr lang="sr-Cyrl-CS" sz="2000" b="0" dirty="0" smtClean="0"/>
              <a:t>(2009. година</a:t>
            </a:r>
            <a:r>
              <a:rPr lang="sr-Cyrl-CS" b="0" dirty="0" smtClean="0"/>
              <a:t>)</a:t>
            </a:r>
            <a:endParaRPr lang="en-US" b="0" dirty="0"/>
          </a:p>
        </p:txBody>
      </p:sp>
      <p:sp>
        <p:nvSpPr>
          <p:cNvPr id="3" name="Flowchart: Process 2"/>
          <p:cNvSpPr/>
          <p:nvPr/>
        </p:nvSpPr>
        <p:spPr>
          <a:xfrm>
            <a:off x="5508104" y="2069138"/>
            <a:ext cx="3215282" cy="229596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ПРАВИЛНИК О НАЧИНУ УТВРЂИВАЊА САДРЖАЈА ФИНАНСИЈСКОГ ПЛАНА ОРГАНИЗАЦИЈА ОБАВЕЗНОГ СОЦИЈАЛНОГ ОСИГУРАЊА </a:t>
            </a:r>
          </a:p>
          <a:p>
            <a:pPr algn="ctr"/>
            <a:r>
              <a:rPr lang="ru-RU" b="0" dirty="0" smtClean="0"/>
              <a:t>(2004. година)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7784" y="2069138"/>
            <a:ext cx="0" cy="4096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2913909" y="3844965"/>
            <a:ext cx="4096166" cy="493133"/>
          </a:xfrm>
          <a:prstGeom prst="bentConnector3">
            <a:avLst>
              <a:gd name="adj1" fmla="val 4067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39619" y="3861048"/>
            <a:ext cx="2205130" cy="22785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/>
              <a:t> у делу садржаја финансијског плана и буџетске класификације за припрему финансијског плана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5508104" y="4653137"/>
            <a:ext cx="3215282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Није донет пропис којим се уређује садржај финансијског плана за здравствене установе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75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178187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ПРЕДМЕТ РЕВИЗИЈЕ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275581"/>
              </p:ext>
            </p:extLst>
          </p:nvPr>
        </p:nvGraphicFramePr>
        <p:xfrm>
          <a:off x="0" y="409019"/>
          <a:ext cx="8908192" cy="599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0" y="3186253"/>
            <a:ext cx="247449" cy="36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09026"/>
            <a:ext cx="247449" cy="36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247449" cy="364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90" y="2708920"/>
            <a:ext cx="247449" cy="3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86253"/>
            <a:ext cx="247449" cy="364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latin typeface="+mn-lt"/>
              </a:rPr>
              <a:t>Институција може ревидирати акт, рачуноводствени извештај о протеклом, текућем, као и о планираном пословању корисника јавних средстава</a:t>
            </a:r>
            <a:endParaRPr lang="en-US" sz="1800" b="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40" y="2526659"/>
            <a:ext cx="247449" cy="364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71301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44536"/>
            <a:ext cx="914400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0" dirty="0" smtClean="0"/>
              <a:t>МЕЂУСОБНА НЕУСАГЛАШЕНОСТ</a:t>
            </a:r>
            <a:endParaRPr lang="en-US" sz="2400" b="0" dirty="0"/>
          </a:p>
        </p:txBody>
      </p:sp>
      <p:sp>
        <p:nvSpPr>
          <p:cNvPr id="2" name="Flowchart: Process 1"/>
          <p:cNvSpPr/>
          <p:nvPr/>
        </p:nvSpPr>
        <p:spPr>
          <a:xfrm>
            <a:off x="251520" y="2060847"/>
            <a:ext cx="2088000" cy="3168353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 smtClean="0"/>
              <a:t>ПРАВИЛНИКА О СПИСКУ КОРИСНИКА ЈАВНИХ СРЕДСТАВА </a:t>
            </a:r>
            <a:endParaRPr lang="en-US" sz="2000" b="0" dirty="0"/>
          </a:p>
        </p:txBody>
      </p:sp>
      <p:sp>
        <p:nvSpPr>
          <p:cNvPr id="3" name="Flowchart: Process 2"/>
          <p:cNvSpPr/>
          <p:nvPr/>
        </p:nvSpPr>
        <p:spPr>
          <a:xfrm>
            <a:off x="5723735" y="2069138"/>
            <a:ext cx="2088000" cy="316006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 smtClean="0"/>
              <a:t> СПИСАК ЗДРАВСТВЕНИХ УСТАНОВА ИЗ ПЛАНА МРЕЖЕ </a:t>
            </a:r>
            <a:endParaRPr lang="sr-Cyrl-RS" sz="2000" b="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7784" y="2069138"/>
            <a:ext cx="0" cy="3160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600831" y="3453828"/>
            <a:ext cx="3178592" cy="372156"/>
          </a:xfrm>
          <a:prstGeom prst="bentConnector3">
            <a:avLst>
              <a:gd name="adj1" fmla="val 4270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84996" y="3517172"/>
            <a:ext cx="2205130" cy="17120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/>
              <a:t> </a:t>
            </a:r>
            <a:r>
              <a:rPr lang="sr-Cyrl-RS" b="0" dirty="0"/>
              <a:t>у делу корисника средстава организација за обавезно социјално </a:t>
            </a:r>
            <a:r>
              <a:rPr lang="sr-Cyrl-RS" b="0" dirty="0" smtClean="0"/>
              <a:t>осигурање</a:t>
            </a:r>
            <a:endParaRPr lang="sr-Cyrl-RS" b="0" dirty="0"/>
          </a:p>
        </p:txBody>
      </p:sp>
      <p:sp>
        <p:nvSpPr>
          <p:cNvPr id="15" name="Rectangle 14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b="0" dirty="0" smtClean="0"/>
          </a:p>
          <a:p>
            <a:pPr algn="ctr"/>
            <a:r>
              <a:rPr lang="sr-Cyrl-CS" b="0" dirty="0" smtClean="0"/>
              <a:t>Уредбом </a:t>
            </a:r>
            <a:r>
              <a:rPr lang="sr-Cyrl-CS" b="0" dirty="0"/>
              <a:t>о Плану мреже здравствених установа обухваћени су и Војномедицинска академија, Војномедицински центар Нови Сад, Војна болница Ниш и Центар војномедицинских установа Београд, које су организацијски делови Министарства </a:t>
            </a:r>
            <a:r>
              <a:rPr lang="sr-Cyrl-CS" b="0" dirty="0" smtClean="0"/>
              <a:t>одбране.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67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191683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220588"/>
            <a:ext cx="9145531" cy="2154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en-US" sz="1400" b="0" dirty="0">
              <a:latin typeface="+mn-lt"/>
            </a:endParaRPr>
          </a:p>
          <a:p>
            <a:pPr algn="ctr"/>
            <a:r>
              <a:rPr lang="sr-Cyrl-CS" sz="1400" b="0" dirty="0" smtClean="0">
                <a:latin typeface="+mn-lt"/>
              </a:rPr>
              <a:t> </a:t>
            </a:r>
            <a:r>
              <a:rPr lang="sr-Cyrl-RS" sz="2000" b="0" dirty="0">
                <a:latin typeface="+mn-lt"/>
              </a:rPr>
              <a:t>Правилником о уговарању здравствене заштите из обавезног здравственог осигурања са даваоцима здравствених услуга утврђено је да се са здравственим установама из </a:t>
            </a:r>
            <a:r>
              <a:rPr lang="en-US" sz="2000" b="0" dirty="0">
                <a:latin typeface="+mn-lt"/>
              </a:rPr>
              <a:t>области вирусологије, вакцина и имунобиолошких препарата</a:t>
            </a:r>
            <a:r>
              <a:rPr lang="sr-Cyrl-RS" sz="2000" b="0" dirty="0">
                <a:latin typeface="+mn-lt"/>
              </a:rPr>
              <a:t>,</a:t>
            </a:r>
            <a:r>
              <a:rPr lang="en-US" sz="2000" b="0" dirty="0">
                <a:latin typeface="+mn-lt"/>
              </a:rPr>
              <a:t> трансфузије </a:t>
            </a:r>
            <a:r>
              <a:rPr lang="sr-Cyrl-RS" sz="2000" b="0" dirty="0">
                <a:latin typeface="+mn-lt"/>
              </a:rPr>
              <a:t>и</a:t>
            </a:r>
            <a:r>
              <a:rPr lang="en-US" sz="2000" b="0" dirty="0">
                <a:latin typeface="+mn-lt"/>
              </a:rPr>
              <a:t> обдукциј</a:t>
            </a:r>
            <a:r>
              <a:rPr lang="sr-Cyrl-RS" sz="2000" b="0" dirty="0">
                <a:latin typeface="+mn-lt"/>
              </a:rPr>
              <a:t>е </a:t>
            </a:r>
            <a:r>
              <a:rPr lang="en-US" sz="2000" b="0" dirty="0" smtClean="0">
                <a:latin typeface="+mn-lt"/>
              </a:rPr>
              <a:t>на </a:t>
            </a:r>
            <a:r>
              <a:rPr lang="en-US" sz="2000" b="0" dirty="0">
                <a:latin typeface="+mn-lt"/>
              </a:rPr>
              <a:t>терет средстава обавезног здравственог осигурања</a:t>
            </a:r>
            <a:r>
              <a:rPr lang="sr-Cyrl-RS" sz="2000" b="0" dirty="0">
                <a:latin typeface="+mn-lt"/>
              </a:rPr>
              <a:t> признаје накнада </a:t>
            </a:r>
            <a:r>
              <a:rPr lang="en-US" sz="2000" b="0" dirty="0">
                <a:latin typeface="+mn-lt"/>
              </a:rPr>
              <a:t>највише до </a:t>
            </a:r>
            <a:r>
              <a:rPr lang="sr-Cyrl-RS" sz="2000" b="0" dirty="0">
                <a:latin typeface="+mn-lt"/>
              </a:rPr>
              <a:t>уговореног износа. </a:t>
            </a:r>
            <a:endParaRPr lang="sr-Cyrl-RS" sz="2000" b="0" dirty="0" smtClean="0">
              <a:latin typeface="+mn-lt"/>
            </a:endParaRPr>
          </a:p>
          <a:p>
            <a:pPr algn="ctr"/>
            <a:endParaRPr lang="sr-Cyrl-R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5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НЕУСАГЛАШЕНОСТ ОПШТИХ АКАТА </a:t>
            </a:r>
          </a:p>
          <a:p>
            <a:pPr lvl="0"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ЗДРАВСТВЕНИХ УСТАНОВА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539"/>
            <a:ext cx="741933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455" y="1340768"/>
            <a:ext cx="71078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0" dirty="0">
                <a:latin typeface="+mn-lt"/>
              </a:rPr>
              <a:t>Н</a:t>
            </a:r>
            <a:r>
              <a:rPr lang="sr-Cyrl-RS" sz="1800" b="0" dirty="0" smtClean="0">
                <a:latin typeface="+mn-lt"/>
              </a:rPr>
              <a:t>еусаглашеност </a:t>
            </a:r>
            <a:r>
              <a:rPr lang="sr-Cyrl-RS" sz="1800" b="0" dirty="0">
                <a:latin typeface="+mn-lt"/>
              </a:rPr>
              <a:t>општих </a:t>
            </a:r>
            <a:r>
              <a:rPr lang="sr-Cyrl-RS" sz="1800" b="0" dirty="0" smtClean="0">
                <a:latin typeface="+mn-lt"/>
              </a:rPr>
              <a:t>аката (статут, правилник о </a:t>
            </a:r>
            <a:r>
              <a:rPr lang="sr-Cyrl-RS" sz="1800" b="0" dirty="0">
                <a:latin typeface="+mn-lt"/>
              </a:rPr>
              <a:t>систематизацији и организацији </a:t>
            </a:r>
            <a:r>
              <a:rPr lang="sr-Cyrl-RS" sz="1800" b="0" dirty="0" smtClean="0">
                <a:latin typeface="+mn-lt"/>
              </a:rPr>
              <a:t>послова) </a:t>
            </a:r>
            <a:r>
              <a:rPr lang="sr-Cyrl-RS" sz="1800" b="0" dirty="0">
                <a:latin typeface="+mn-lt"/>
              </a:rPr>
              <a:t>са прописима којима се </a:t>
            </a:r>
            <a:r>
              <a:rPr lang="sr-Cyrl-RS" sz="1800" b="0" dirty="0" smtClean="0">
                <a:latin typeface="+mn-lt"/>
              </a:rPr>
              <a:t>уређује буџетски систем, </a:t>
            </a:r>
            <a:r>
              <a:rPr lang="sr-Cyrl-RS" sz="1800" b="0" dirty="0">
                <a:latin typeface="+mn-lt"/>
              </a:rPr>
              <a:t>унутрашња организација здравствених установа и коефицијенти за обрачун </a:t>
            </a:r>
            <a:r>
              <a:rPr lang="sr-Cyrl-RS" sz="1800" b="0" dirty="0" smtClean="0">
                <a:latin typeface="+mn-lt"/>
              </a:rPr>
              <a:t>плата</a:t>
            </a:r>
            <a:r>
              <a:rPr lang="sr-Cyrl-RS" sz="1800" b="0" dirty="0">
                <a:latin typeface="+mn-lt"/>
              </a:rPr>
              <a:t> </a:t>
            </a:r>
            <a:r>
              <a:rPr lang="sr-Cyrl-RS" sz="1800" b="0" dirty="0" smtClean="0">
                <a:latin typeface="+mn-lt"/>
              </a:rPr>
              <a:t>(Уредба о корективном коефицијенту)</a:t>
            </a:r>
          </a:p>
          <a:p>
            <a:pPr algn="just"/>
            <a:endParaRPr lang="sr-Cyrl-RS" sz="1800" b="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0" dirty="0">
                <a:latin typeface="+mn-lt"/>
              </a:rPr>
              <a:t>З</a:t>
            </a:r>
            <a:r>
              <a:rPr lang="sr-Cyrl-RS" sz="1800" b="0" dirty="0" smtClean="0">
                <a:latin typeface="+mn-lt"/>
              </a:rPr>
              <a:t>дравствене установе које пружају </a:t>
            </a:r>
            <a:r>
              <a:rPr lang="sr-Cyrl-RS" sz="1800" b="0" dirty="0">
                <a:latin typeface="+mn-lt"/>
              </a:rPr>
              <a:t>услуге здравствене заштите на секундарном и терцијарном нивоу </a:t>
            </a:r>
            <a:r>
              <a:rPr lang="sr-Cyrl-RS" sz="1800" b="0" dirty="0" smtClean="0">
                <a:latin typeface="+mn-lt"/>
              </a:rPr>
              <a:t>нису утврдиле </a:t>
            </a:r>
            <a:r>
              <a:rPr lang="sr-Cyrl-RS" sz="1800" b="0" dirty="0">
                <a:latin typeface="+mn-lt"/>
              </a:rPr>
              <a:t>критеријуме за вредновање дела плате по основу радног </a:t>
            </a:r>
            <a:r>
              <a:rPr lang="sr-Cyrl-RS" sz="1800" b="0" dirty="0" smtClean="0">
                <a:latin typeface="+mn-lt"/>
              </a:rPr>
              <a:t>учинка</a:t>
            </a:r>
            <a:r>
              <a:rPr lang="sr-Cyrl-RS" sz="1800" b="0" dirty="0">
                <a:latin typeface="+mn-lt"/>
              </a:rPr>
              <a:t> 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3" y="4581127"/>
            <a:ext cx="2808312" cy="159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07" y="4581127"/>
            <a:ext cx="2895390" cy="15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741933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96752"/>
            <a:ext cx="914400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 smtClean="0"/>
              <a:t>МЕЂУСОБНА НЕУСАГЛАШЕНОСТ ПОДЗАКОНСКИХ АКАТА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0" y="2040397"/>
            <a:ext cx="9144000" cy="6685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/>
              <a:t>УРЕДБА О КОЕФИЦИЈЕНТИМА ЗА ОБРАЧУН И ИСПЛАТУ ПЛАТА </a:t>
            </a:r>
          </a:p>
          <a:p>
            <a:pPr algn="ctr"/>
            <a:r>
              <a:rPr lang="ru-RU" sz="2000" b="0" dirty="0" smtClean="0"/>
              <a:t>ЗАПОСЛЕНИХ У ЈАВНИМ СЛУЖБАМА</a:t>
            </a:r>
            <a:endParaRPr lang="en-US" sz="2000" b="0" dirty="0"/>
          </a:p>
        </p:txBody>
      </p:sp>
      <p:sp>
        <p:nvSpPr>
          <p:cNvPr id="15" name="Rectangle 14"/>
          <p:cNvSpPr/>
          <p:nvPr/>
        </p:nvSpPr>
        <p:spPr>
          <a:xfrm>
            <a:off x="4716016" y="3391573"/>
            <a:ext cx="2736304" cy="3088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Основни коефицијент за одређене послове (послови возача у хитној помоћи, радници на одржавању </a:t>
            </a:r>
            <a:r>
              <a:rPr lang="en-US" b="0" dirty="0" smtClean="0"/>
              <a:t>IV</a:t>
            </a:r>
            <a:r>
              <a:rPr lang="ru-RU" b="0" dirty="0" smtClean="0"/>
              <a:t> </a:t>
            </a:r>
            <a:r>
              <a:rPr lang="sr-Cyrl-RS" b="0" dirty="0"/>
              <a:t>С</a:t>
            </a:r>
            <a:r>
              <a:rPr lang="ru-RU" b="0" dirty="0" smtClean="0"/>
              <a:t>СС, </a:t>
            </a:r>
            <a:r>
              <a:rPr lang="sr-Cyrl-CS" b="0" dirty="0"/>
              <a:t>конобар, шанкиста – делилац пића, рецепционер, фитнес инструктор, </a:t>
            </a:r>
            <a:r>
              <a:rPr lang="sr-Cyrl-CS" b="0" dirty="0" smtClean="0"/>
              <a:t>козметичар, </a:t>
            </a:r>
            <a:r>
              <a:rPr lang="sr-Cyrl-CS" b="0" dirty="0"/>
              <a:t>спасилац на базенима</a:t>
            </a:r>
            <a:r>
              <a:rPr lang="ru-RU" b="0" dirty="0" smtClean="0"/>
              <a:t>) 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1093171" y="5202919"/>
            <a:ext cx="2614733" cy="1276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/>
              <a:t>у делу начина увећања основног коефицијента по основу руковођења</a:t>
            </a:r>
            <a:endParaRPr lang="en-US" b="0" dirty="0"/>
          </a:p>
          <a:p>
            <a:pPr algn="ctr"/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4716016" y="2852936"/>
            <a:ext cx="2736304" cy="396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Није прописала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391572"/>
            <a:ext cx="2592288" cy="16936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ПРАВИЛНИКОМ </a:t>
            </a:r>
            <a:r>
              <a:rPr lang="ru-RU" b="0" dirty="0"/>
              <a:t>О УСЛОВИМА И НАЧИНУ УНУТРАШЊЕ ОРГАНИЗАЦИЈЕ ЗДРАВСТВЕНИХ </a:t>
            </a:r>
            <a:r>
              <a:rPr lang="ru-RU" b="0" dirty="0" smtClean="0"/>
              <a:t>УСТАНОВА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1115616" y="2852936"/>
            <a:ext cx="2592288" cy="396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Није усклађена </a:t>
            </a:r>
            <a:r>
              <a:rPr lang="ru-RU" b="0" dirty="0"/>
              <a:t>са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281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-1066"/>
            <a:ext cx="741933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44536"/>
            <a:ext cx="914400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/>
              <a:t>МЕЂУСОБНА </a:t>
            </a:r>
            <a:r>
              <a:rPr lang="sr-Cyrl-RS" sz="2000" b="0" dirty="0" smtClean="0"/>
              <a:t>НЕУСАГЛАШЕНОСТ</a:t>
            </a:r>
            <a:endParaRPr lang="en-US" sz="2000" b="0" dirty="0"/>
          </a:p>
        </p:txBody>
      </p:sp>
      <p:sp>
        <p:nvSpPr>
          <p:cNvPr id="2" name="Flowchart: Process 1"/>
          <p:cNvSpPr/>
          <p:nvPr/>
        </p:nvSpPr>
        <p:spPr>
          <a:xfrm>
            <a:off x="611560" y="2420886"/>
            <a:ext cx="1872208" cy="401986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/>
              <a:t>ПРАВИЛНИК О УСЛОВИМА И НАЧИНУ УНУТРАШЊЕ ОРГАНИЗАЦИЈЕ ЗДРАВСТВЕНИХ УСТАНОВА </a:t>
            </a:r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3" name="Flowchart: Process 2"/>
          <p:cNvSpPr/>
          <p:nvPr/>
        </p:nvSpPr>
        <p:spPr>
          <a:xfrm>
            <a:off x="6222949" y="2496710"/>
            <a:ext cx="1728192" cy="396882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/>
              <a:t>СТАТУТ ЗДРАВСТВЕНЕ УСТАНОВЕ</a:t>
            </a:r>
            <a:endParaRPr lang="en-US" sz="2000" b="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59832" y="2399680"/>
            <a:ext cx="0" cy="4019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530471" y="4155177"/>
            <a:ext cx="3972643" cy="64807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3566" y="4631929"/>
            <a:ext cx="1826462" cy="17876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/>
              <a:t>у </a:t>
            </a:r>
            <a:r>
              <a:rPr lang="ru-RU" sz="2000" b="0" dirty="0" smtClean="0"/>
              <a:t>делу </a:t>
            </a:r>
            <a:r>
              <a:rPr lang="ru-RU" sz="2000" b="0" dirty="0" smtClean="0"/>
              <a:t>формирања посебних  служби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811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191683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3258616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/>
              <a:t>Републички фонд за здравствено осигурање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556" y="4581128"/>
            <a:ext cx="3366628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За услуге </a:t>
            </a:r>
            <a:r>
              <a:rPr lang="sr-Cyrl-RS" b="0" dirty="0"/>
              <a:t>из области немедицинских послова </a:t>
            </a:r>
            <a:r>
              <a:rPr lang="sr-Cyrl-RS" b="0" dirty="0" smtClean="0"/>
              <a:t>које се набављају </a:t>
            </a:r>
            <a:r>
              <a:rPr lang="sr-Cyrl-RS" b="0" dirty="0"/>
              <a:t>на </a:t>
            </a:r>
            <a:r>
              <a:rPr lang="sr-Cyrl-RS" b="0" dirty="0" smtClean="0"/>
              <a:t>тржишту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3968" y="2708920"/>
            <a:ext cx="4403414" cy="14447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као </a:t>
            </a:r>
            <a:r>
              <a:rPr lang="sr-Cyrl-RS" b="0" dirty="0"/>
              <a:t>и средства за плате уговорених немедицинских радника који су одређени за обављање ових послова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19572" y="2708920"/>
            <a:ext cx="3042592" cy="1584176"/>
          </a:xfrm>
          <a:prstGeom prst="downArrow">
            <a:avLst>
              <a:gd name="adj1" fmla="val 50000"/>
              <a:gd name="adj2" fmla="val 549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Преносио средства</a:t>
            </a:r>
            <a:r>
              <a:rPr lang="sr-Cyrl-RS" b="0" dirty="0"/>
              <a:t> здравственим установама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313399" y="2096852"/>
            <a:ext cx="3270907" cy="1260140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 Кадровска евиденција у здравственој установи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5004048" y="2064001"/>
            <a:ext cx="3600400" cy="126014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Извештај </a:t>
            </a:r>
            <a:r>
              <a:rPr lang="ru-RU" b="0" dirty="0"/>
              <a:t>Института за јавно здравље Србије Др Милан Јовановић Батут који чини основ за доношење Кадровског плана </a:t>
            </a:r>
            <a:endParaRPr lang="en-US" b="0" dirty="0"/>
          </a:p>
        </p:txBody>
      </p:sp>
      <p:sp>
        <p:nvSpPr>
          <p:cNvPr id="7" name="Not Equal 6"/>
          <p:cNvSpPr/>
          <p:nvPr/>
        </p:nvSpPr>
        <p:spPr>
          <a:xfrm>
            <a:off x="3825929" y="2473434"/>
            <a:ext cx="1152128" cy="360040"/>
          </a:xfrm>
          <a:prstGeom prst="mathNotEqua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" y="1340768"/>
            <a:ext cx="9144000" cy="36004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/>
              <a:t>БРОЈ ЗАПОСЛЕНИХ </a:t>
            </a:r>
            <a:endParaRPr lang="en-US" sz="2400" b="0" dirty="0"/>
          </a:p>
        </p:txBody>
      </p:sp>
      <p:sp>
        <p:nvSpPr>
          <p:cNvPr id="12" name="Flowchart: Process 11"/>
          <p:cNvSpPr/>
          <p:nvPr/>
        </p:nvSpPr>
        <p:spPr>
          <a:xfrm>
            <a:off x="3" y="3822347"/>
            <a:ext cx="9143998" cy="36004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0" dirty="0" smtClean="0"/>
              <a:t>НЕМЕДИЦИНСКИ РАДНИЦИ </a:t>
            </a:r>
            <a:endParaRPr lang="en-US" sz="2200" b="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31026"/>
              </p:ext>
            </p:extLst>
          </p:nvPr>
        </p:nvGraphicFramePr>
        <p:xfrm>
          <a:off x="1" y="4293096"/>
          <a:ext cx="9144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399927"/>
                <a:gridCol w="1368152"/>
                <a:gridCol w="1440160"/>
                <a:gridCol w="1584176"/>
                <a:gridCol w="827585"/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Број ЗУ</a:t>
                      </a:r>
                      <a:endParaRPr lang="en-US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>
                          <a:solidFill>
                            <a:schemeClr val="bg1"/>
                          </a:solidFill>
                        </a:rPr>
                        <a:t>Прописани кадар у складу са </a:t>
                      </a:r>
                      <a:r>
                        <a:rPr lang="sr-Cyrl-RS" b="0" baseline="0" dirty="0" smtClean="0">
                          <a:solidFill>
                            <a:schemeClr val="bg1"/>
                          </a:solidFill>
                        </a:rPr>
                        <a:t>уговореним бројем постеља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baseline="0" dirty="0" smtClean="0">
                          <a:solidFill>
                            <a:schemeClr val="bg1"/>
                          </a:solidFill>
                        </a:rPr>
                        <a:t>Кадровски план </a:t>
                      </a:r>
                    </a:p>
                    <a:p>
                      <a:pPr algn="ctr"/>
                      <a:endParaRPr lang="en-US" b="0" dirty="0" smtClean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dirty="0" smtClean="0">
                          <a:solidFill>
                            <a:schemeClr val="bg1"/>
                          </a:solidFill>
                        </a:rPr>
                        <a:t>Стваран</a:t>
                      </a:r>
                      <a:r>
                        <a:rPr lang="sr-Cyrl-RS" b="0" baseline="0" dirty="0" smtClean="0">
                          <a:solidFill>
                            <a:schemeClr val="bg1"/>
                          </a:solidFill>
                        </a:rPr>
                        <a:t> број запослених 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Разлика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%</a:t>
                      </a:r>
                      <a:endParaRPr lang="en-US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1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2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3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4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5(4-2)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i="1" dirty="0" smtClean="0"/>
                        <a:t>6</a:t>
                      </a:r>
                      <a:endParaRPr lang="en-US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22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4.882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5.984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5.805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923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 smtClean="0"/>
                        <a:t>19%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191683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44008" y="32849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b="0" dirty="0">
              <a:latin typeface="+mn-lt"/>
            </a:endParaRPr>
          </a:p>
          <a:p>
            <a:r>
              <a:rPr lang="sr-Cyrl-RS" b="0" dirty="0" smtClean="0">
                <a:latin typeface="+mn-lt"/>
              </a:rPr>
              <a:t> </a:t>
            </a:r>
            <a:endParaRPr lang="sr-Cyrl-RS" b="0" dirty="0" smtClean="0">
              <a:latin typeface="+mn-lt"/>
            </a:endParaRPr>
          </a:p>
          <a:p>
            <a:endParaRPr lang="sr-Cyrl-RS" b="0" dirty="0">
              <a:latin typeface="+mn-lt"/>
            </a:endParaRPr>
          </a:p>
          <a:p>
            <a:endParaRPr lang="sr-Cyrl-RS" b="0" dirty="0" smtClean="0">
              <a:latin typeface="+mn-lt"/>
            </a:endParaRPr>
          </a:p>
          <a:p>
            <a:endParaRPr lang="sr-Cyrl-RS" b="0" dirty="0">
              <a:latin typeface="+mn-lt"/>
            </a:endParaRPr>
          </a:p>
          <a:p>
            <a:endParaRPr lang="sr-Cyrl-RS" b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6984776" cy="144016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4702711"/>
              </p:ext>
            </p:extLst>
          </p:nvPr>
        </p:nvGraphicFramePr>
        <p:xfrm>
          <a:off x="323528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23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952" y="4077072"/>
            <a:ext cx="504056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sz="1800" b="0" dirty="0"/>
              <a:t>Р</a:t>
            </a:r>
            <a:r>
              <a:rPr lang="en-US" sz="1800" b="0" dirty="0"/>
              <a:t>егистрована </a:t>
            </a:r>
            <a:r>
              <a:rPr lang="sr-Cyrl-RS" sz="1800" b="0" dirty="0"/>
              <a:t>је </a:t>
            </a:r>
            <a:r>
              <a:rPr lang="en-US" sz="1800" b="0" dirty="0"/>
              <a:t>као установа у државној својини</a:t>
            </a:r>
            <a:r>
              <a:rPr lang="sr-Cyrl-RS" sz="1800" b="0" dirty="0"/>
              <a:t> </a:t>
            </a:r>
            <a:r>
              <a:rPr lang="en-US" sz="1800" b="0" dirty="0"/>
              <a:t>у групи: </a:t>
            </a:r>
            <a:r>
              <a:rPr lang="sr-Cyrl-RS" sz="1800" b="0" dirty="0" smtClean="0"/>
              <a:t>д</a:t>
            </a:r>
            <a:r>
              <a:rPr lang="en-US" sz="1800" b="0" dirty="0" smtClean="0"/>
              <a:t>елатност</a:t>
            </a:r>
            <a:r>
              <a:rPr lang="en-US" sz="1800" b="0" dirty="0" smtClean="0"/>
              <a:t> болница</a:t>
            </a:r>
            <a:endParaRPr lang="sr-Cyrl-RS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683568" y="1484784"/>
            <a:ext cx="4896544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Установа </a:t>
            </a:r>
            <a:r>
              <a:rPr lang="sr-Cyrl-CS" sz="2000" b="0" dirty="0"/>
              <a:t>заједничких</a:t>
            </a:r>
            <a:r>
              <a:rPr lang="en-US" sz="2000" b="0" dirty="0"/>
              <a:t> послова </a:t>
            </a:r>
            <a:r>
              <a:rPr lang="sr-Cyrl-RS" sz="2000" b="0" dirty="0" smtClean="0"/>
              <a:t>института</a:t>
            </a:r>
            <a:r>
              <a:rPr lang="en-US" sz="2000" b="0" dirty="0" smtClean="0"/>
              <a:t> </a:t>
            </a:r>
            <a:r>
              <a:rPr lang="en-US" sz="2000" b="0" dirty="0"/>
              <a:t>у Сремској Каменици</a:t>
            </a:r>
            <a:r>
              <a:rPr lang="sr-Cyrl-RS" sz="2000" b="0" dirty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71600" y="2780928"/>
            <a:ext cx="1188000" cy="10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Институт</a:t>
            </a:r>
            <a:endParaRPr lang="en-US" sz="1800" b="0" dirty="0"/>
          </a:p>
        </p:txBody>
      </p:sp>
      <p:sp>
        <p:nvSpPr>
          <p:cNvPr id="13" name="Rectangle 12"/>
          <p:cNvSpPr/>
          <p:nvPr/>
        </p:nvSpPr>
        <p:spPr>
          <a:xfrm>
            <a:off x="2537840" y="2780928"/>
            <a:ext cx="1188000" cy="10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Институт</a:t>
            </a:r>
            <a:endParaRPr lang="en-US" sz="1800" b="0" dirty="0"/>
          </a:p>
        </p:txBody>
      </p:sp>
      <p:sp>
        <p:nvSpPr>
          <p:cNvPr id="14" name="Rectangle 13"/>
          <p:cNvSpPr/>
          <p:nvPr/>
        </p:nvSpPr>
        <p:spPr>
          <a:xfrm>
            <a:off x="3942184" y="2780928"/>
            <a:ext cx="1188000" cy="10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Институт</a:t>
            </a:r>
            <a:endParaRPr 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6667895" y="4114407"/>
            <a:ext cx="1883134" cy="1080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Уредба </a:t>
            </a:r>
            <a:r>
              <a:rPr lang="sr-Cyrl-CS" sz="1800" b="0" dirty="0"/>
              <a:t>о плану мреже здравствених установа</a:t>
            </a:r>
            <a:endParaRPr lang="en-US" sz="1800" b="0" dirty="0"/>
          </a:p>
        </p:txBody>
      </p:sp>
      <p:sp>
        <p:nvSpPr>
          <p:cNvPr id="16" name="Not Equal 15"/>
          <p:cNvSpPr/>
          <p:nvPr/>
        </p:nvSpPr>
        <p:spPr>
          <a:xfrm>
            <a:off x="5868144" y="4581128"/>
            <a:ext cx="720080" cy="504056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861047"/>
            <a:ext cx="1368152" cy="1305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0" dirty="0" smtClean="0"/>
              <a:t>26,92</a:t>
            </a:r>
            <a:r>
              <a:rPr lang="sr-Cyrl-CS" b="0" dirty="0"/>
              <a:t>% </a:t>
            </a:r>
            <a:r>
              <a:rPr lang="sr-Cyrl-CS" b="0" dirty="0" smtClean="0"/>
              <a:t>распложивих</a:t>
            </a:r>
            <a:endParaRPr lang="sr-Cyrl-CS" b="0" dirty="0"/>
          </a:p>
          <a:p>
            <a:endParaRPr lang="sr-Cyrl-CS" b="0" dirty="0"/>
          </a:p>
        </p:txBody>
      </p:sp>
      <p:sp>
        <p:nvSpPr>
          <p:cNvPr id="3" name="Rounded Rectangle 2"/>
          <p:cNvSpPr/>
          <p:nvPr/>
        </p:nvSpPr>
        <p:spPr>
          <a:xfrm>
            <a:off x="1758757" y="1794302"/>
            <a:ext cx="2458131" cy="842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b="0" dirty="0" smtClean="0"/>
              <a:t>Уредба </a:t>
            </a:r>
            <a:r>
              <a:rPr lang="sr-Cyrl-CS" b="0" dirty="0"/>
              <a:t>о плану мреже здравствених установа </a:t>
            </a:r>
            <a:endParaRPr lang="sr-Cyrl-CS" b="0" dirty="0"/>
          </a:p>
        </p:txBody>
      </p:sp>
      <p:sp>
        <p:nvSpPr>
          <p:cNvPr id="7" name="Rectangle 6"/>
          <p:cNvSpPr/>
          <p:nvPr/>
        </p:nvSpPr>
        <p:spPr>
          <a:xfrm>
            <a:off x="1786839" y="2787136"/>
            <a:ext cx="2304255" cy="741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800" b="0" dirty="0" smtClean="0"/>
              <a:t>ПОСТЕЉНИ КАПАЦИТЕТИ</a:t>
            </a:r>
            <a:r>
              <a:rPr lang="sr-Cyrl-CS" b="0" dirty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35696" y="3861048"/>
            <a:ext cx="2312653" cy="1375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b="0" dirty="0"/>
              <a:t>намењени за пружање услуга осигураницима Републичког фонда за здравствено осигурање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92277" y="2781581"/>
            <a:ext cx="2160240" cy="741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ОСТВАРЕНИ ПРИХОДИ</a:t>
            </a:r>
            <a:endParaRPr 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5713856" y="3791541"/>
            <a:ext cx="2160240" cy="1375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0" dirty="0" smtClean="0"/>
              <a:t>26,66</a:t>
            </a:r>
            <a:r>
              <a:rPr lang="sr-Cyrl-CS" b="0" dirty="0"/>
              <a:t>%  од укупно остварених </a:t>
            </a:r>
            <a:r>
              <a:rPr lang="sr-Cyrl-CS" b="0" dirty="0" smtClean="0"/>
              <a:t>средстава</a:t>
            </a:r>
            <a:endParaRPr lang="en-US" b="0" dirty="0"/>
          </a:p>
        </p:txBody>
      </p:sp>
      <p:sp>
        <p:nvSpPr>
          <p:cNvPr id="14" name="Rectangle 1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0" dirty="0" smtClean="0"/>
              <a:t>Потребно </a:t>
            </a:r>
            <a:r>
              <a:rPr lang="sr-Cyrl-CS" b="0" dirty="0"/>
              <a:t>је да надлежни органи, имајући у виду ове чињенице, преиспитају број постеља за рехабилитацију утврђен Уредбом о плану мреже здравствених установа односно правни статус Специјалне болнице за рехабилитацију </a:t>
            </a:r>
            <a:endParaRPr lang="en-US" b="0" dirty="0"/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4148349" y="4548691"/>
            <a:ext cx="14317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1052736"/>
            <a:ext cx="914400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0" dirty="0"/>
              <a:t>Специјалне болнице за рехабилитацију </a:t>
            </a:r>
            <a:endParaRPr lang="en-US" sz="2000" b="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63588" y="3241286"/>
            <a:ext cx="895169" cy="5040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2938966" y="3528701"/>
            <a:ext cx="1" cy="262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178187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СУБЈЕКТИ РЕВИЗИЈЕ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95863405"/>
              </p:ext>
            </p:extLst>
          </p:nvPr>
        </p:nvGraphicFramePr>
        <p:xfrm>
          <a:off x="231528" y="1196752"/>
          <a:ext cx="8732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07148"/>
            <a:ext cx="247449" cy="364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6" y="3381948"/>
            <a:ext cx="247449" cy="36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7498"/>
            <a:ext cx="247449" cy="364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3" y="4089256"/>
            <a:ext cx="247449" cy="364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01652"/>
            <a:ext cx="247449" cy="364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9" y="5373216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191683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9552" y="1605426"/>
            <a:ext cx="2808312" cy="961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0" dirty="0"/>
              <a:t>Дом здравља </a:t>
            </a:r>
            <a:endParaRPr lang="en-US" sz="2000" dirty="0"/>
          </a:p>
        </p:txBody>
      </p:sp>
      <p:sp>
        <p:nvSpPr>
          <p:cNvPr id="3" name="Not Equal 2"/>
          <p:cNvSpPr/>
          <p:nvPr/>
        </p:nvSpPr>
        <p:spPr>
          <a:xfrm>
            <a:off x="1151620" y="3294552"/>
            <a:ext cx="1584176" cy="576064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653136"/>
            <a:ext cx="280831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0" dirty="0" smtClean="0"/>
              <a:t>Оснивачу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90183" y="2708920"/>
            <a:ext cx="4353183" cy="17281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CS" b="0" dirty="0" smtClean="0"/>
              <a:t>Захтев </a:t>
            </a:r>
            <a:r>
              <a:rPr lang="sr-Cyrl-CS" b="0" dirty="0"/>
              <a:t>за средстава за извршене расходе по правноснажној судској пресуди, након спроведеног поступка принудног извршења из средстава Републичког фонда за здравствено осигурање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744670" y="3428695"/>
            <a:ext cx="120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0" dirty="0" smtClean="0">
                <a:latin typeface="+mn-lt"/>
              </a:rPr>
              <a:t>Није поднео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8436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СКРЕТАЊЕ ПАЖЊЕ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1066"/>
            <a:ext cx="741933" cy="93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1544022"/>
            <a:ext cx="3960440" cy="11648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0" dirty="0" smtClean="0"/>
              <a:t>Пореска управа</a:t>
            </a:r>
            <a:endParaRPr lang="en-US" sz="2400" b="0" dirty="0"/>
          </a:p>
        </p:txBody>
      </p:sp>
      <p:sp>
        <p:nvSpPr>
          <p:cNvPr id="6" name="Oval 5"/>
          <p:cNvSpPr/>
          <p:nvPr/>
        </p:nvSpPr>
        <p:spPr>
          <a:xfrm>
            <a:off x="1259632" y="2852936"/>
            <a:ext cx="4752528" cy="3024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b="0" dirty="0" smtClean="0"/>
              <a:t>Стање </a:t>
            </a:r>
            <a:r>
              <a:rPr lang="sr-Cyrl-CS" sz="2000" b="0" dirty="0"/>
              <a:t>дуга обвезника доприноса за здравствено осигурање на дан 31. децембра 2014. године износи 111.737.592 хиљаде </a:t>
            </a:r>
            <a:r>
              <a:rPr lang="sr-Cyrl-CS" sz="2000" b="0" dirty="0" smtClean="0"/>
              <a:t>динара </a:t>
            </a:r>
            <a:endParaRPr lang="en-US" sz="2000" b="0" dirty="0"/>
          </a:p>
        </p:txBody>
      </p:sp>
      <p:sp>
        <p:nvSpPr>
          <p:cNvPr id="7" name="Rectangle 6"/>
          <p:cNvSpPr/>
          <p:nvPr/>
        </p:nvSpPr>
        <p:spPr>
          <a:xfrm>
            <a:off x="5652120" y="4653136"/>
            <a:ext cx="2088232" cy="16561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/>
              <a:t>ненаплативо </a:t>
            </a:r>
            <a:endParaRPr lang="en-US" sz="1800" dirty="0"/>
          </a:p>
          <a:p>
            <a:pPr algn="ctr"/>
            <a:endParaRPr lang="sr-Cyrl-CS" sz="1800" b="0" dirty="0" smtClean="0"/>
          </a:p>
          <a:p>
            <a:pPr algn="ctr"/>
            <a:r>
              <a:rPr lang="sr-Cyrl-CS" sz="1800" b="0" dirty="0" smtClean="0"/>
              <a:t> </a:t>
            </a:r>
            <a:r>
              <a:rPr lang="sr-Cyrl-CS" sz="1800" b="0" dirty="0"/>
              <a:t>48.187.342 </a:t>
            </a:r>
            <a:endParaRPr lang="sr-Cyrl-CS" sz="1800" b="0" dirty="0" smtClean="0"/>
          </a:p>
          <a:p>
            <a:pPr algn="ctr"/>
            <a:r>
              <a:rPr lang="sr-Cyrl-CS" sz="1800" b="0" dirty="0" smtClean="0"/>
              <a:t>хиљада </a:t>
            </a:r>
            <a:r>
              <a:rPr lang="sr-Cyrl-CS" sz="1800" b="0" dirty="0"/>
              <a:t>динара </a:t>
            </a:r>
            <a:endParaRPr lang="sr-Cyrl-CS" sz="1800" b="0" dirty="0" smtClean="0"/>
          </a:p>
          <a:p>
            <a:pPr algn="ctr"/>
            <a:r>
              <a:rPr lang="sr-Cyrl-CS" sz="1800" b="0" dirty="0" smtClean="0"/>
              <a:t>(</a:t>
            </a:r>
            <a:r>
              <a:rPr lang="sr-Cyrl-CS" sz="1800" b="0" dirty="0"/>
              <a:t>43,13</a:t>
            </a:r>
            <a:r>
              <a:rPr lang="sr-Cyrl-CS" sz="1800" b="0" dirty="0" smtClean="0"/>
              <a:t>%)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19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ДАТЕ ПРЕПОРУКЕ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04" y="-1066"/>
            <a:ext cx="741933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1545" y="1484784"/>
            <a:ext cx="7228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0" dirty="0">
                <a:latin typeface="+mn-lt"/>
              </a:rPr>
              <a:t>Поред изражен</a:t>
            </a:r>
            <a:r>
              <a:rPr lang="sr-Cyrl-RS" sz="2200" b="0" dirty="0">
                <a:latin typeface="+mn-lt"/>
              </a:rPr>
              <a:t>их</a:t>
            </a:r>
            <a:r>
              <a:rPr lang="en-US" sz="2200" b="0" dirty="0">
                <a:latin typeface="+mn-lt"/>
              </a:rPr>
              <a:t> мишљења о ревидиран</a:t>
            </a:r>
            <a:r>
              <a:rPr lang="sr-Cyrl-RS" sz="2200" b="0" dirty="0">
                <a:latin typeface="+mn-lt"/>
              </a:rPr>
              <a:t>им</a:t>
            </a:r>
            <a:r>
              <a:rPr lang="en-US" sz="2200" b="0" dirty="0">
                <a:latin typeface="+mn-lt"/>
              </a:rPr>
              <a:t> предмет</a:t>
            </a:r>
            <a:r>
              <a:rPr lang="sr-Cyrl-RS" sz="2200" b="0" dirty="0">
                <a:latin typeface="+mn-lt"/>
              </a:rPr>
              <a:t>има</a:t>
            </a:r>
            <a:r>
              <a:rPr lang="en-US" sz="2200" b="0" dirty="0">
                <a:latin typeface="+mn-lt"/>
              </a:rPr>
              <a:t> ревизије, ради остваривања екстерне ревизије јавног сектора, у извештај</a:t>
            </a:r>
            <a:r>
              <a:rPr lang="sr-Cyrl-RS" sz="2200" b="0" dirty="0">
                <a:latin typeface="+mn-lt"/>
              </a:rPr>
              <a:t>има</a:t>
            </a:r>
            <a:r>
              <a:rPr lang="en-US" sz="2200" b="0" dirty="0">
                <a:latin typeface="+mn-lt"/>
              </a:rPr>
              <a:t> о ревизији </a:t>
            </a:r>
            <a:r>
              <a:rPr lang="sr-Cyrl-RS" sz="2200" b="0" dirty="0">
                <a:latin typeface="+mn-lt"/>
              </a:rPr>
              <a:t>дато </a:t>
            </a:r>
            <a:r>
              <a:rPr lang="sr-Latn-RS" sz="2200" b="0" dirty="0">
                <a:latin typeface="+mn-lt"/>
              </a:rPr>
              <a:t>je </a:t>
            </a:r>
            <a:r>
              <a:rPr lang="sr-Cyrl-RS" sz="2200" b="0" dirty="0" smtClean="0">
                <a:latin typeface="+mn-lt"/>
              </a:rPr>
              <a:t>укупно</a:t>
            </a:r>
            <a:endParaRPr lang="sr-Cyrl-RS" sz="2200" b="0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52892" y="2996952"/>
            <a:ext cx="3312368" cy="25440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0" dirty="0" smtClean="0">
                <a:solidFill>
                  <a:schemeClr val="bg1"/>
                </a:solidFill>
              </a:rPr>
              <a:t>165</a:t>
            </a:r>
          </a:p>
          <a:p>
            <a:pPr algn="ctr"/>
            <a:r>
              <a:rPr lang="sr-Cyrl-RS" sz="2800" b="0" dirty="0" smtClean="0">
                <a:solidFill>
                  <a:schemeClr val="bg1"/>
                </a:solidFill>
              </a:rPr>
              <a:t>препорука</a:t>
            </a:r>
            <a:endParaRPr lang="sr-Cyrl-RS" sz="28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34330"/>
            <a:ext cx="2514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МЕРЕ ПРЕДУЗЕТЕ У ПОСТУПКУ </a:t>
            </a:r>
          </a:p>
          <a:p>
            <a:pPr algn="ctr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РЕВИЗИЈЕ НА ОТКЛАЊАЊУ НЕПРАВИЛНОСТИ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30207"/>
              </p:ext>
            </p:extLst>
          </p:nvPr>
        </p:nvGraphicFramePr>
        <p:xfrm>
          <a:off x="107504" y="1340768"/>
          <a:ext cx="8784974" cy="5112565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5824772"/>
                <a:gridCol w="1435538"/>
                <a:gridCol w="1524664"/>
              </a:tblGrid>
              <a:tr h="66443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ПРЕДУЗЕТЕ</a:t>
                      </a:r>
                      <a:r>
                        <a:rPr lang="sr-Cyrl-RS" sz="1800" u="none" strike="noStrike" baseline="0" dirty="0" smtClean="0">
                          <a:effectLst/>
                        </a:rPr>
                        <a:t> МЕРА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Број </a:t>
                      </a:r>
                      <a:r>
                        <a:rPr lang="sr-Cyrl-CS" sz="1800" u="none" strike="noStrike" dirty="0" smtClean="0">
                          <a:effectLst/>
                        </a:rPr>
                        <a:t>Препорука</a:t>
                      </a:r>
                      <a:endParaRPr lang="sr-Cyrl-C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effectLst/>
                        </a:rPr>
                        <a:t>Износ </a:t>
                      </a:r>
                      <a:endParaRPr lang="sr-Cyrl-C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Донета процедура, интерни </a:t>
                      </a:r>
                      <a:r>
                        <a:rPr lang="sr-Cyrl-C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акт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Донета стратегија управљања ризиком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Извршено усклађивање интерних аката 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Покренута иницијатива </a:t>
                      </a:r>
                      <a:r>
                        <a:rPr lang="sr-Cyrl-C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 измену прописа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Интерна ревизија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29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Отклањање  неправилности  у евидентирању </a:t>
                      </a:r>
                      <a:endParaRPr lang="ru-RU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пословних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промена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Измена закључених коначних обрачуна</a:t>
                      </a:r>
                      <a:endParaRPr lang="sr-Cyrl-C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57.155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4547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57.155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3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6732588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sr-Cyrl-RS" sz="2000" dirty="0">
                <a:solidFill>
                  <a:schemeClr val="bg1"/>
                </a:solidFill>
              </a:rPr>
              <a:t>ПОДНЕТЕ ПРИЈАВЕ</a:t>
            </a:r>
            <a:endParaRPr lang="sr-Cyrl-R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741933" cy="93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633" y="191683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0" dirty="0" smtClean="0"/>
              <a:t>Због </a:t>
            </a:r>
            <a:r>
              <a:rPr lang="sr-Cyrl-RS" b="0" dirty="0"/>
              <a:t>неправилности утврђених у поступку ревизије финансијских извештаја и правилности пословања ревидираних субјеката до сада је </a:t>
            </a:r>
            <a:r>
              <a:rPr lang="sr-Cyrl-RS" b="0" dirty="0" smtClean="0"/>
              <a:t>поднето</a:t>
            </a:r>
            <a:endParaRPr lang="sr-Cyrl-RS" b="0" dirty="0"/>
          </a:p>
        </p:txBody>
      </p:sp>
      <p:sp>
        <p:nvSpPr>
          <p:cNvPr id="6" name="Oval 5"/>
          <p:cNvSpPr/>
          <p:nvPr/>
        </p:nvSpPr>
        <p:spPr>
          <a:xfrm>
            <a:off x="272213" y="2996952"/>
            <a:ext cx="2304256" cy="1836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b="0" dirty="0"/>
          </a:p>
          <a:p>
            <a:pPr algn="ctr"/>
            <a:r>
              <a:rPr lang="sr-Cyrl-RS" b="0" dirty="0"/>
              <a:t>103 захтева за покретање прекршајног поступка</a:t>
            </a:r>
          </a:p>
        </p:txBody>
      </p:sp>
      <p:sp>
        <p:nvSpPr>
          <p:cNvPr id="7" name="Oval 6"/>
          <p:cNvSpPr/>
          <p:nvPr/>
        </p:nvSpPr>
        <p:spPr>
          <a:xfrm>
            <a:off x="2973673" y="3921964"/>
            <a:ext cx="2376264" cy="1836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Четири </a:t>
            </a:r>
            <a:r>
              <a:rPr lang="sr-Cyrl-RS" b="0" dirty="0"/>
              <a:t>кривичне пријаве </a:t>
            </a:r>
          </a:p>
        </p:txBody>
      </p:sp>
      <p:sp>
        <p:nvSpPr>
          <p:cNvPr id="8" name="Oval 7"/>
          <p:cNvSpPr/>
          <p:nvPr/>
        </p:nvSpPr>
        <p:spPr>
          <a:xfrm>
            <a:off x="6188797" y="3501008"/>
            <a:ext cx="2232248" cy="1836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0" dirty="0" smtClean="0"/>
              <a:t>Једна </a:t>
            </a:r>
            <a:r>
              <a:rPr lang="sr-Cyrl-RS" b="0" dirty="0"/>
              <a:t>информација тужилаштву</a:t>
            </a:r>
            <a:endParaRPr lang="sr-Cyrl-RS" b="0" dirty="0"/>
          </a:p>
        </p:txBody>
      </p:sp>
    </p:spTree>
    <p:extLst>
      <p:ext uri="{BB962C8B-B14F-4D97-AF65-F5344CB8AC3E}">
        <p14:creationId xmlns:p14="http://schemas.microsoft.com/office/powerpoint/2010/main" val="36326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 ИЗРАЖЕНА МИШЉЕЊА У РЕВИЗОРСКИМ ИЗВЕШТАЈИМА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64744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81879"/>
              </p:ext>
            </p:extLst>
          </p:nvPr>
        </p:nvGraphicFramePr>
        <p:xfrm>
          <a:off x="-1" y="936109"/>
          <a:ext cx="9144000" cy="2014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768"/>
                <a:gridCol w="1024424"/>
                <a:gridCol w="1113183"/>
                <a:gridCol w="954156"/>
                <a:gridCol w="874643"/>
                <a:gridCol w="1160849"/>
                <a:gridCol w="826977"/>
              </a:tblGrid>
              <a:tr h="960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СУБЈЕКТ РЕВИЗИЈЕ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</a:tr>
              <a:tr h="572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78 апотека/ДЗ који у саставу имају апотеку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</a:rPr>
                        <a:t>20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58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74</a:t>
                      </a:r>
                      <a:endParaRPr lang="en-US" sz="14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 ИЗРАЖЕНА МИШЉЕЊА У РЕВИЗОРСКИМ ИЗВЕШТАЈИМА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64426"/>
              </p:ext>
            </p:extLst>
          </p:nvPr>
        </p:nvGraphicFramePr>
        <p:xfrm>
          <a:off x="-1" y="936109"/>
          <a:ext cx="9144000" cy="181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768"/>
                <a:gridCol w="1024424"/>
                <a:gridCol w="1113183"/>
                <a:gridCol w="954156"/>
                <a:gridCol w="874643"/>
                <a:gridCol w="1160849"/>
                <a:gridCol w="826977"/>
              </a:tblGrid>
              <a:tr h="960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СУБЈЕКТ РЕВИЗИЈЕ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ПОСЛОВАЊА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</a:tr>
              <a:tr h="374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К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линички</a:t>
                      </a:r>
                      <a:r>
                        <a:rPr lang="sr-Cyrl-RS" sz="1200" b="0" baseline="0" dirty="0" smtClean="0">
                          <a:effectLst/>
                          <a:latin typeface="+mn-lt"/>
                        </a:rPr>
                        <a:t> центар Војводине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5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 ИЗРАЖЕНА МИШЉЕЊА У РЕВИЗОРСКИМ ИЗВЕШТАЈИМА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0852"/>
              </p:ext>
            </p:extLst>
          </p:nvPr>
        </p:nvGraphicFramePr>
        <p:xfrm>
          <a:off x="-1" y="936109"/>
          <a:ext cx="9144000" cy="4438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768"/>
                <a:gridCol w="1024424"/>
                <a:gridCol w="1113183"/>
                <a:gridCol w="954156"/>
                <a:gridCol w="874643"/>
                <a:gridCol w="1160849"/>
                <a:gridCol w="826977"/>
              </a:tblGrid>
              <a:tr h="960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СУБЈЕКТ РЕВИЗИЈЕ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К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линички</a:t>
                      </a:r>
                      <a:r>
                        <a:rPr lang="sr-Cyrl-RS" sz="1200" b="0" baseline="0" dirty="0" smtClean="0">
                          <a:effectLst/>
                          <a:latin typeface="+mn-lt"/>
                        </a:rPr>
                        <a:t> центар Србије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К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линички</a:t>
                      </a:r>
                      <a:r>
                        <a:rPr lang="sr-Cyrl-RS" sz="1200" b="0" baseline="0" dirty="0" smtClean="0">
                          <a:effectLst/>
                          <a:latin typeface="+mn-lt"/>
                        </a:rPr>
                        <a:t> центар Ниш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КБЦ Звездара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З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дравствени</a:t>
                      </a:r>
                      <a:r>
                        <a:rPr lang="sr-Cyrl-RS" sz="1200" b="0" baseline="0" dirty="0" smtClean="0">
                          <a:effectLst/>
                          <a:latin typeface="+mn-lt"/>
                        </a:rPr>
                        <a:t> центар 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Ужице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r-Cyrl-RS" sz="1200" b="0" dirty="0" smtClean="0">
                          <a:latin typeface="+mn-lt"/>
                        </a:rPr>
                        <a:t>Институт за онкологију и радиологију Србије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Институт за јавно здравље Ниш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Завод за јавно здравље Сомбор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Специјална болница 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„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Сокобања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"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Специјална болница 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„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Рибарска бања</a:t>
                      </a:r>
                      <a:r>
                        <a:rPr lang="sr-Cyrl-RS" sz="1200" b="0" dirty="0" smtClean="0">
                          <a:effectLst/>
                          <a:latin typeface="+mn-lt"/>
                        </a:rPr>
                        <a:t>“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81236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  ИЗРАЖЕНА МИШЉЕЊА У РЕВИЗОРСКИМ ИЗВЕШТАЈИМА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58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98496"/>
              </p:ext>
            </p:extLst>
          </p:nvPr>
        </p:nvGraphicFramePr>
        <p:xfrm>
          <a:off x="-1" y="936109"/>
          <a:ext cx="9144000" cy="468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768"/>
                <a:gridCol w="1024424"/>
                <a:gridCol w="1113183"/>
                <a:gridCol w="954156"/>
                <a:gridCol w="874643"/>
                <a:gridCol w="1160849"/>
                <a:gridCol w="826977"/>
              </a:tblGrid>
              <a:tr h="960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СУБЈЕКТ РЕВИЗИЈЕ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ПОСЛОВАЊА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rgbClr val="FF9900"/>
                    </a:solidFill>
                  </a:tcPr>
                </a:tc>
              </a:tr>
              <a:tr h="320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Клиничко-болнички центар "Земун"</a:t>
                      </a: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Институт за онкологију Војводине Сремска Митровица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Институт за лечeње и рехабилитацију "Нишка бања", Ниш</a:t>
                      </a: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Општа болница Лесковац</a:t>
                      </a: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Дом здравља Крагујевац</a:t>
                      </a: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Завод за хитну медицинску помоћ Крагујевац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Специјалнa болница за рехабилитацију "Врдник"</a:t>
                      </a: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*</a:t>
                      </a:r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Специјалне болнице за психијатријске болести </a:t>
                      </a:r>
                      <a:r>
                        <a:rPr lang="sr-Cyrl-RS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Горња Топоница</a:t>
                      </a:r>
                      <a:r>
                        <a:rPr lang="sr-Cyrl-RS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Ниш 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*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*</a:t>
                      </a:r>
                      <a:endParaRPr lang="en-US" sz="1600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92" marR="5089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4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4400" b="1" dirty="0" smtClean="0"/>
              <a:t>ХВАЛА НА ПАЖЊИ!</a:t>
            </a:r>
            <a:endParaRPr lang="en-US" sz="4400" b="1" dirty="0" smtClean="0"/>
          </a:p>
          <a:p>
            <a:pPr marL="0" indent="0" algn="ctr">
              <a:buNone/>
            </a:pPr>
            <a:endParaRPr lang="sr-Cyrl-RS" sz="4400" b="1" dirty="0" smtClean="0"/>
          </a:p>
          <a:p>
            <a:pPr marL="0" indent="0" algn="ctr">
              <a:buNone/>
            </a:pPr>
            <a:r>
              <a:rPr lang="sr-Cyrl-RS" sz="3600" dirty="0" smtClean="0"/>
              <a:t>Посетите нас на </a:t>
            </a:r>
            <a:r>
              <a:rPr lang="en-US" sz="3600" dirty="0" smtClean="0"/>
              <a:t>www.dri.rs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2" y="404664"/>
            <a:ext cx="88014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50195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+mn-lt"/>
              </a:rPr>
              <a:t>ПРОГРАМ РЕВИЗИЈЕ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106576"/>
              </p:ext>
            </p:extLst>
          </p:nvPr>
        </p:nvGraphicFramePr>
        <p:xfrm>
          <a:off x="527135" y="1340768"/>
          <a:ext cx="80648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1674423"/>
            <a:ext cx="5629041" cy="24482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077" y="5877272"/>
            <a:ext cx="5629041" cy="584775"/>
          </a:xfrm>
          <a:prstGeom prst="rect">
            <a:avLst/>
          </a:prstGeom>
          <a:noFill/>
          <a:ln>
            <a:solidFill>
              <a:srgbClr val="283AE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r-Cyrl-RS" b="0" dirty="0" smtClean="0">
                <a:latin typeface="+mn-lt"/>
              </a:rPr>
              <a:t>Фаза доношења програма ревизије</a:t>
            </a:r>
          </a:p>
          <a:p>
            <a:pPr algn="ctr"/>
            <a:endParaRPr lang="en-US" b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1294" y="5877272"/>
            <a:ext cx="2286000" cy="584775"/>
          </a:xfrm>
          <a:prstGeom prst="rect">
            <a:avLst/>
          </a:prstGeom>
          <a:ln>
            <a:solidFill>
              <a:srgbClr val="283AE4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sr-Cyrl-RS" b="0" dirty="0" smtClean="0">
                <a:latin typeface="+mn-lt"/>
                <a:cs typeface="Times New Roman" panose="02020603050405020304" pitchFamily="18" charset="0"/>
              </a:rPr>
              <a:t>Фаза спровођења програма ревизије</a:t>
            </a:r>
            <a:endParaRPr lang="sr-Cyrl-RS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0027" y="4293096"/>
            <a:ext cx="21491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400" b="0" dirty="0">
                <a:latin typeface="+mn-lt"/>
                <a:cs typeface="Times New Roman" panose="02020603050405020304" pitchFamily="18" charset="0"/>
              </a:rPr>
              <a:t>Дозвољено је ангажовање државних ревизора других земаља или комерцијалних предузећа за </a:t>
            </a:r>
            <a:r>
              <a:rPr lang="sr-Cyrl-RS" sz="1400" b="0" dirty="0" smtClean="0">
                <a:latin typeface="+mn-lt"/>
                <a:cs typeface="Times New Roman" panose="02020603050405020304" pitchFamily="18" charset="0"/>
              </a:rPr>
              <a:t>ревизију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98" y="3915083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28" y="250195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ГОДИШЊИ ПРОГРА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 РЕВИЗИЈЕ ОБУХВАТА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31592"/>
              </p:ext>
            </p:extLst>
          </p:nvPr>
        </p:nvGraphicFramePr>
        <p:xfrm>
          <a:off x="292968" y="620688"/>
          <a:ext cx="75914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247449" cy="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956" y="16349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ПОСТУПАК 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РЕВИЗИЈЕ</a:t>
            </a:r>
            <a:endParaRPr lang="en-US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397" y="989524"/>
            <a:ext cx="5233878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b="0" dirty="0" smtClean="0">
                <a:cs typeface="Times New Roman" panose="02020603050405020304" pitchFamily="18" charset="0"/>
              </a:rPr>
              <a:t>ПРОГРАМ РЕВИЗИЈЕ</a:t>
            </a:r>
            <a:endParaRPr lang="en-US" sz="2000" b="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113" y="3480375"/>
            <a:ext cx="1584000" cy="43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нема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526" y="4511408"/>
            <a:ext cx="1468092" cy="1241034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700" b="0" dirty="0" smtClean="0">
                <a:cs typeface="Times New Roman" panose="02020603050405020304" pitchFamily="18" charset="0"/>
              </a:rPr>
              <a:t>Закључак о обустављању поступка ревизије</a:t>
            </a:r>
            <a:endParaRPr lang="en-US" sz="1700" b="0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1827" y="5332567"/>
            <a:ext cx="378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Овлашћење за вршење ревизије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3741" y="6329537"/>
            <a:ext cx="525658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sr-Cyrl-RS" sz="2000" b="0" dirty="0" smtClean="0"/>
              <a:t>НАЦРТ ИЗВЕШТАЈА О РЕВИЗИЈИ </a:t>
            </a:r>
            <a:endParaRPr lang="en-US" sz="20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3" y="2888880"/>
            <a:ext cx="3016150" cy="4924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300" b="0" dirty="0">
                <a:cs typeface="Times New Roman" panose="02020603050405020304" pitchFamily="18" charset="0"/>
              </a:rPr>
              <a:t>Д</a:t>
            </a:r>
            <a:r>
              <a:rPr lang="sr-Cyrl-RS" sz="1300" b="0" dirty="0" smtClean="0">
                <a:cs typeface="Times New Roman" panose="02020603050405020304" pitchFamily="18" charset="0"/>
              </a:rPr>
              <a:t>оноси </a:t>
            </a:r>
            <a:r>
              <a:rPr lang="sr-Cyrl-RS" sz="1300" b="0" dirty="0">
                <a:cs typeface="Times New Roman" panose="02020603050405020304" pitchFamily="18" charset="0"/>
              </a:rPr>
              <a:t>га Генерални државни ревизор на основу Програма ревизије</a:t>
            </a:r>
            <a:endParaRPr lang="en-US" sz="1300" b="0" dirty="0"/>
          </a:p>
        </p:txBody>
      </p:sp>
      <p:sp>
        <p:nvSpPr>
          <p:cNvPr id="79" name="TextBox 78"/>
          <p:cNvSpPr txBox="1"/>
          <p:nvPr/>
        </p:nvSpPr>
        <p:spPr>
          <a:xfrm>
            <a:off x="5505570" y="3480375"/>
            <a:ext cx="1584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има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5988" y="4440015"/>
            <a:ext cx="3257687" cy="6924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300" b="0" dirty="0" smtClean="0">
                <a:cs typeface="Times New Roman" panose="02020603050405020304" pitchFamily="18" charset="0"/>
              </a:rPr>
              <a:t>Улаже га субјект ревизије. Приговор </a:t>
            </a:r>
            <a:r>
              <a:rPr lang="sr-Cyrl-RS" sz="1300" b="0" dirty="0">
                <a:cs typeface="Times New Roman" panose="02020603050405020304" pitchFamily="18" charset="0"/>
              </a:rPr>
              <a:t>на закључак је основан ако се покаже да ревизија није у надлежности Институције</a:t>
            </a:r>
            <a:endParaRPr lang="en-US" sz="1300" b="0" dirty="0">
              <a:cs typeface="Times New Roman" panose="02020603050405020304" pitchFamily="18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2382149" y="2938335"/>
            <a:ext cx="2801526" cy="1530573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 smtClean="0"/>
              <a:t>Приговор на Закључак</a:t>
            </a:r>
            <a:endParaRPr lang="en-US" sz="18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433491" y="4699925"/>
            <a:ext cx="158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неоснован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0526" y="3480374"/>
            <a:ext cx="1468092" cy="432001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sr-Cyrl-RS" sz="1800" b="0" dirty="0" smtClean="0">
                <a:cs typeface="Times New Roman" panose="02020603050405020304" pitchFamily="18" charset="0"/>
              </a:rPr>
              <a:t>Основан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5988" y="1567666"/>
            <a:ext cx="3780000" cy="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0" dirty="0"/>
              <a:t>Захтев за подношење података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5988" y="2348880"/>
            <a:ext cx="3780000" cy="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800" b="0" dirty="0">
                <a:cs typeface="Times New Roman" panose="02020603050405020304" pitchFamily="18" charset="0"/>
              </a:rPr>
              <a:t>Закључак о спровођењу ревизије</a:t>
            </a:r>
            <a:endParaRPr lang="en-US" sz="1800" b="0" dirty="0"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47434" y="3972059"/>
            <a:ext cx="250136" cy="634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4077072"/>
            <a:ext cx="81037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2"/>
          </p:cNvCxnSpPr>
          <p:nvPr/>
        </p:nvCxnSpPr>
        <p:spPr>
          <a:xfrm>
            <a:off x="8304572" y="3912375"/>
            <a:ext cx="0" cy="524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89570" y="3692931"/>
            <a:ext cx="436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82912" y="5906251"/>
            <a:ext cx="0" cy="380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3341" y="1389634"/>
            <a:ext cx="0" cy="16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82912" y="2181723"/>
            <a:ext cx="0" cy="16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79" idx="1"/>
          </p:cNvCxnSpPr>
          <p:nvPr/>
        </p:nvCxnSpPr>
        <p:spPr>
          <a:xfrm>
            <a:off x="5183675" y="3692931"/>
            <a:ext cx="321895" cy="3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01827" y="3696375"/>
            <a:ext cx="360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14034</TotalTime>
  <Words>4053</Words>
  <Application>Microsoft Office PowerPoint</Application>
  <PresentationFormat>On-screen Show (4:3)</PresentationFormat>
  <Paragraphs>897</Paragraphs>
  <Slides>69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Radoslav Sretenovic</dc:creator>
  <cp:keywords>DRI</cp:keywords>
  <cp:lastModifiedBy>djurdja stefanovic</cp:lastModifiedBy>
  <cp:revision>1387</cp:revision>
  <cp:lastPrinted>2015-12-03T16:43:24Z</cp:lastPrinted>
  <dcterms:created xsi:type="dcterms:W3CDTF">2008-04-06T13:46:29Z</dcterms:created>
  <dcterms:modified xsi:type="dcterms:W3CDTF">2015-12-03T17:44:33Z</dcterms:modified>
</cp:coreProperties>
</file>